
<file path=[Content_Types].xml><?xml version="1.0" encoding="utf-8"?>
<Types xmlns="http://schemas.openxmlformats.org/package/2006/content-types">
  <Default Extension="mp3" ContentType="audio/mpeg"/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slides/slide140.xml" ContentType="application/vnd.openxmlformats-officedocument.presentationml.slide+xml"/>
  <Override PartName="/ppt/slides/slide141.xml" ContentType="application/vnd.openxmlformats-officedocument.presentationml.slide+xml"/>
  <Override PartName="/ppt/slides/slide142.xml" ContentType="application/vnd.openxmlformats-officedocument.presentationml.slide+xml"/>
  <Override PartName="/ppt/slides/slide143.xml" ContentType="application/vnd.openxmlformats-officedocument.presentationml.slide+xml"/>
  <Override PartName="/ppt/slides/slide144.xml" ContentType="application/vnd.openxmlformats-officedocument.presentationml.slide+xml"/>
  <Override PartName="/ppt/slides/slide145.xml" ContentType="application/vnd.openxmlformats-officedocument.presentationml.slide+xml"/>
  <Override PartName="/ppt/slides/slide146.xml" ContentType="application/vnd.openxmlformats-officedocument.presentationml.slide+xml"/>
  <Override PartName="/ppt/slides/slide147.xml" ContentType="application/vnd.openxmlformats-officedocument.presentationml.slide+xml"/>
  <Override PartName="/ppt/slides/slide148.xml" ContentType="application/vnd.openxmlformats-officedocument.presentationml.slide+xml"/>
  <Override PartName="/ppt/slides/slide149.xml" ContentType="application/vnd.openxmlformats-officedocument.presentationml.slide+xml"/>
  <Override PartName="/ppt/slides/slide150.xml" ContentType="application/vnd.openxmlformats-officedocument.presentationml.slide+xml"/>
  <Override PartName="/ppt/slides/slide151.xml" ContentType="application/vnd.openxmlformats-officedocument.presentationml.slide+xml"/>
  <Override PartName="/ppt/slides/slide152.xml" ContentType="application/vnd.openxmlformats-officedocument.presentationml.slide+xml"/>
  <Override PartName="/ppt/slides/slide153.xml" ContentType="application/vnd.openxmlformats-officedocument.presentationml.slide+xml"/>
  <Override PartName="/ppt/slides/slide154.xml" ContentType="application/vnd.openxmlformats-officedocument.presentationml.slide+xml"/>
  <Override PartName="/ppt/slides/slide155.xml" ContentType="application/vnd.openxmlformats-officedocument.presentationml.slide+xml"/>
  <Override PartName="/ppt/slides/slide156.xml" ContentType="application/vnd.openxmlformats-officedocument.presentationml.slide+xml"/>
  <Override PartName="/ppt/slides/slide157.xml" ContentType="application/vnd.openxmlformats-officedocument.presentationml.slide+xml"/>
  <Override PartName="/ppt/slides/slide158.xml" ContentType="application/vnd.openxmlformats-officedocument.presentationml.slide+xml"/>
  <Override PartName="/ppt/slides/slide159.xml" ContentType="application/vnd.openxmlformats-officedocument.presentationml.slide+xml"/>
  <Override PartName="/ppt/slides/slide160.xml" ContentType="application/vnd.openxmlformats-officedocument.presentationml.slide+xml"/>
  <Override PartName="/ppt/slides/slide161.xml" ContentType="application/vnd.openxmlformats-officedocument.presentationml.slide+xml"/>
  <Override PartName="/ppt/slides/slide162.xml" ContentType="application/vnd.openxmlformats-officedocument.presentationml.slide+xml"/>
  <Override PartName="/ppt/slides/slide163.xml" ContentType="application/vnd.openxmlformats-officedocument.presentationml.slide+xml"/>
  <Override PartName="/ppt/slides/slide164.xml" ContentType="application/vnd.openxmlformats-officedocument.presentationml.slide+xml"/>
  <Override PartName="/ppt/slides/slide165.xml" ContentType="application/vnd.openxmlformats-officedocument.presentationml.slide+xml"/>
  <Override PartName="/ppt/slides/slide166.xml" ContentType="application/vnd.openxmlformats-officedocument.presentationml.slide+xml"/>
  <Override PartName="/ppt/slides/slide167.xml" ContentType="application/vnd.openxmlformats-officedocument.presentationml.slide+xml"/>
  <Override PartName="/ppt/slides/slide168.xml" ContentType="application/vnd.openxmlformats-officedocument.presentationml.slide+xml"/>
  <Override PartName="/ppt/slides/slide169.xml" ContentType="application/vnd.openxmlformats-officedocument.presentationml.slide+xml"/>
  <Override PartName="/ppt/slides/slide170.xml" ContentType="application/vnd.openxmlformats-officedocument.presentationml.slide+xml"/>
  <Override PartName="/ppt/slides/slide171.xml" ContentType="application/vnd.openxmlformats-officedocument.presentationml.slide+xml"/>
  <Override PartName="/ppt/slides/slide172.xml" ContentType="application/vnd.openxmlformats-officedocument.presentationml.slide+xml"/>
  <Override PartName="/ppt/slides/slide173.xml" ContentType="application/vnd.openxmlformats-officedocument.presentationml.slide+xml"/>
  <Override PartName="/ppt/slides/slide174.xml" ContentType="application/vnd.openxmlformats-officedocument.presentationml.slide+xml"/>
  <Override PartName="/ppt/slides/slide175.xml" ContentType="application/vnd.openxmlformats-officedocument.presentationml.slide+xml"/>
  <Override PartName="/ppt/slides/slide176.xml" ContentType="application/vnd.openxmlformats-officedocument.presentationml.slide+xml"/>
  <Override PartName="/ppt/slides/slide177.xml" ContentType="application/vnd.openxmlformats-officedocument.presentationml.slide+xml"/>
  <Override PartName="/ppt/slides/slide178.xml" ContentType="application/vnd.openxmlformats-officedocument.presentationml.slide+xml"/>
  <Override PartName="/ppt/slides/slide179.xml" ContentType="application/vnd.openxmlformats-officedocument.presentationml.slide+xml"/>
  <Override PartName="/ppt/slides/slide180.xml" ContentType="application/vnd.openxmlformats-officedocument.presentationml.slide+xml"/>
  <Override PartName="/ppt/slides/slide181.xml" ContentType="application/vnd.openxmlformats-officedocument.presentationml.slide+xml"/>
  <Override PartName="/ppt/slides/slide182.xml" ContentType="application/vnd.openxmlformats-officedocument.presentationml.slide+xml"/>
  <Override PartName="/ppt/slides/slide183.xml" ContentType="application/vnd.openxmlformats-officedocument.presentationml.slide+xml"/>
  <Override PartName="/ppt/slides/slide184.xml" ContentType="application/vnd.openxmlformats-officedocument.presentationml.slide+xml"/>
  <Override PartName="/ppt/slides/slide185.xml" ContentType="application/vnd.openxmlformats-officedocument.presentationml.slide+xml"/>
  <Override PartName="/ppt/slides/slide186.xml" ContentType="application/vnd.openxmlformats-officedocument.presentationml.slide+xml"/>
  <Override PartName="/ppt/slides/slide187.xml" ContentType="application/vnd.openxmlformats-officedocument.presentationml.slide+xml"/>
  <Override PartName="/ppt/slides/slide188.xml" ContentType="application/vnd.openxmlformats-officedocument.presentationml.slide+xml"/>
  <Override PartName="/ppt/slides/slide189.xml" ContentType="application/vnd.openxmlformats-officedocument.presentationml.slide+xml"/>
  <Override PartName="/ppt/slides/slide190.xml" ContentType="application/vnd.openxmlformats-officedocument.presentationml.slide+xml"/>
  <Override PartName="/ppt/slides/slide19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7" r:id="rId53"/>
    <p:sldId id="308" r:id="rId54"/>
    <p:sldId id="309" r:id="rId55"/>
    <p:sldId id="310" r:id="rId56"/>
    <p:sldId id="311" r:id="rId57"/>
    <p:sldId id="312" r:id="rId58"/>
    <p:sldId id="313" r:id="rId59"/>
    <p:sldId id="314" r:id="rId60"/>
    <p:sldId id="315" r:id="rId61"/>
    <p:sldId id="316" r:id="rId62"/>
    <p:sldId id="317" r:id="rId63"/>
    <p:sldId id="318" r:id="rId64"/>
    <p:sldId id="319" r:id="rId65"/>
    <p:sldId id="320" r:id="rId66"/>
    <p:sldId id="321" r:id="rId67"/>
    <p:sldId id="322" r:id="rId68"/>
    <p:sldId id="323" r:id="rId69"/>
    <p:sldId id="324" r:id="rId70"/>
    <p:sldId id="325" r:id="rId71"/>
    <p:sldId id="326" r:id="rId72"/>
    <p:sldId id="327" r:id="rId73"/>
    <p:sldId id="328" r:id="rId74"/>
    <p:sldId id="329" r:id="rId75"/>
    <p:sldId id="330" r:id="rId76"/>
    <p:sldId id="331" r:id="rId77"/>
    <p:sldId id="332" r:id="rId78"/>
    <p:sldId id="333" r:id="rId79"/>
    <p:sldId id="334" r:id="rId80"/>
    <p:sldId id="335" r:id="rId81"/>
    <p:sldId id="336" r:id="rId82"/>
    <p:sldId id="337" r:id="rId83"/>
    <p:sldId id="338" r:id="rId84"/>
    <p:sldId id="339" r:id="rId85"/>
    <p:sldId id="340" r:id="rId86"/>
    <p:sldId id="341" r:id="rId87"/>
    <p:sldId id="342" r:id="rId88"/>
    <p:sldId id="343" r:id="rId89"/>
    <p:sldId id="344" r:id="rId90"/>
    <p:sldId id="345" r:id="rId91"/>
    <p:sldId id="346" r:id="rId92"/>
    <p:sldId id="347" r:id="rId93"/>
    <p:sldId id="348" r:id="rId94"/>
    <p:sldId id="349" r:id="rId95"/>
    <p:sldId id="350" r:id="rId96"/>
    <p:sldId id="351" r:id="rId97"/>
    <p:sldId id="352" r:id="rId98"/>
    <p:sldId id="353" r:id="rId99"/>
    <p:sldId id="354" r:id="rId100"/>
    <p:sldId id="355" r:id="rId101"/>
    <p:sldId id="356" r:id="rId102"/>
    <p:sldId id="357" r:id="rId103"/>
    <p:sldId id="358" r:id="rId104"/>
    <p:sldId id="359" r:id="rId105"/>
    <p:sldId id="360" r:id="rId106"/>
    <p:sldId id="361" r:id="rId107"/>
    <p:sldId id="362" r:id="rId108"/>
    <p:sldId id="363" r:id="rId109"/>
    <p:sldId id="364" r:id="rId110"/>
    <p:sldId id="365" r:id="rId111"/>
    <p:sldId id="366" r:id="rId112"/>
    <p:sldId id="367" r:id="rId113"/>
    <p:sldId id="368" r:id="rId114"/>
    <p:sldId id="369" r:id="rId115"/>
    <p:sldId id="370" r:id="rId116"/>
    <p:sldId id="371" r:id="rId117"/>
    <p:sldId id="372" r:id="rId118"/>
    <p:sldId id="373" r:id="rId119"/>
    <p:sldId id="374" r:id="rId120"/>
    <p:sldId id="375" r:id="rId121"/>
    <p:sldId id="376" r:id="rId122"/>
    <p:sldId id="377" r:id="rId123"/>
    <p:sldId id="378" r:id="rId124"/>
    <p:sldId id="379" r:id="rId125"/>
    <p:sldId id="380" r:id="rId126"/>
    <p:sldId id="381" r:id="rId127"/>
    <p:sldId id="382" r:id="rId128"/>
    <p:sldId id="383" r:id="rId129"/>
    <p:sldId id="384" r:id="rId130"/>
    <p:sldId id="385" r:id="rId131"/>
    <p:sldId id="386" r:id="rId132"/>
    <p:sldId id="387" r:id="rId133"/>
    <p:sldId id="388" r:id="rId134"/>
    <p:sldId id="389" r:id="rId135"/>
    <p:sldId id="390" r:id="rId136"/>
    <p:sldId id="391" r:id="rId137"/>
    <p:sldId id="392" r:id="rId138"/>
    <p:sldId id="393" r:id="rId139"/>
    <p:sldId id="394" r:id="rId140"/>
    <p:sldId id="395" r:id="rId141"/>
    <p:sldId id="396" r:id="rId142"/>
    <p:sldId id="397" r:id="rId143"/>
    <p:sldId id="398" r:id="rId144"/>
    <p:sldId id="399" r:id="rId145"/>
    <p:sldId id="400" r:id="rId146"/>
    <p:sldId id="401" r:id="rId147"/>
    <p:sldId id="402" r:id="rId148"/>
    <p:sldId id="403" r:id="rId149"/>
    <p:sldId id="404" r:id="rId150"/>
    <p:sldId id="405" r:id="rId151"/>
    <p:sldId id="406" r:id="rId152"/>
    <p:sldId id="407" r:id="rId153"/>
    <p:sldId id="408" r:id="rId154"/>
    <p:sldId id="409" r:id="rId155"/>
    <p:sldId id="410" r:id="rId156"/>
    <p:sldId id="411" r:id="rId157"/>
    <p:sldId id="412" r:id="rId158"/>
    <p:sldId id="413" r:id="rId159"/>
    <p:sldId id="414" r:id="rId160"/>
    <p:sldId id="415" r:id="rId161"/>
    <p:sldId id="416" r:id="rId162"/>
    <p:sldId id="417" r:id="rId163"/>
    <p:sldId id="418" r:id="rId164"/>
    <p:sldId id="419" r:id="rId165"/>
    <p:sldId id="420" r:id="rId166"/>
    <p:sldId id="421" r:id="rId167"/>
    <p:sldId id="422" r:id="rId168"/>
    <p:sldId id="423" r:id="rId169"/>
    <p:sldId id="424" r:id="rId170"/>
    <p:sldId id="425" r:id="rId171"/>
    <p:sldId id="426" r:id="rId172"/>
    <p:sldId id="427" r:id="rId173"/>
    <p:sldId id="428" r:id="rId174"/>
    <p:sldId id="429" r:id="rId175"/>
    <p:sldId id="430" r:id="rId176"/>
    <p:sldId id="431" r:id="rId177"/>
    <p:sldId id="432" r:id="rId178"/>
    <p:sldId id="433" r:id="rId179"/>
    <p:sldId id="434" r:id="rId180"/>
    <p:sldId id="435" r:id="rId181"/>
    <p:sldId id="436" r:id="rId182"/>
    <p:sldId id="437" r:id="rId183"/>
    <p:sldId id="438" r:id="rId184"/>
    <p:sldId id="439" r:id="rId185"/>
    <p:sldId id="440" r:id="rId186"/>
    <p:sldId id="441" r:id="rId187"/>
    <p:sldId id="442" r:id="rId188"/>
    <p:sldId id="443" r:id="rId189"/>
    <p:sldId id="444" r:id="rId190"/>
    <p:sldId id="445" r:id="rId191"/>
    <p:sldId id="446" r:id="rId192"/>
  </p:sldIdLst>
  <p:sldSz cx="12192000" cy="6858000"/>
  <p:notesSz cx="6858000" cy="9144000"/>
  <p:photoAlbum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5620"/>
    <p:restoredTop sz="94660"/>
  </p:normalViewPr>
  <p:slideViewPr>
    <p:cSldViewPr snapToGrid="0">
      <p:cViewPr varScale="1">
        <p:scale>
          <a:sx n="65" d="100"/>
          <a:sy n="65" d="100"/>
        </p:scale>
        <p:origin x="974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2448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63" Type="http://schemas.openxmlformats.org/officeDocument/2006/relationships/slide" Target="slides/slide62.xml"/><Relationship Id="rId84" Type="http://schemas.openxmlformats.org/officeDocument/2006/relationships/slide" Target="slides/slide83.xml"/><Relationship Id="rId138" Type="http://schemas.openxmlformats.org/officeDocument/2006/relationships/slide" Target="slides/slide137.xml"/><Relationship Id="rId159" Type="http://schemas.openxmlformats.org/officeDocument/2006/relationships/slide" Target="slides/slide158.xml"/><Relationship Id="rId170" Type="http://schemas.openxmlformats.org/officeDocument/2006/relationships/slide" Target="slides/slide169.xml"/><Relationship Id="rId191" Type="http://schemas.openxmlformats.org/officeDocument/2006/relationships/slide" Target="slides/slide190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53" Type="http://schemas.openxmlformats.org/officeDocument/2006/relationships/slide" Target="slides/slide52.xml"/><Relationship Id="rId74" Type="http://schemas.openxmlformats.org/officeDocument/2006/relationships/slide" Target="slides/slide73.xml"/><Relationship Id="rId128" Type="http://schemas.openxmlformats.org/officeDocument/2006/relationships/slide" Target="slides/slide127.xml"/><Relationship Id="rId149" Type="http://schemas.openxmlformats.org/officeDocument/2006/relationships/slide" Target="slides/slide148.xml"/><Relationship Id="rId5" Type="http://schemas.openxmlformats.org/officeDocument/2006/relationships/slide" Target="slides/slide4.xml"/><Relationship Id="rId95" Type="http://schemas.openxmlformats.org/officeDocument/2006/relationships/slide" Target="slides/slide94.xml"/><Relationship Id="rId160" Type="http://schemas.openxmlformats.org/officeDocument/2006/relationships/slide" Target="slides/slide159.xml"/><Relationship Id="rId181" Type="http://schemas.openxmlformats.org/officeDocument/2006/relationships/slide" Target="slides/slide180.xml"/><Relationship Id="rId22" Type="http://schemas.openxmlformats.org/officeDocument/2006/relationships/slide" Target="slides/slide21.xml"/><Relationship Id="rId43" Type="http://schemas.openxmlformats.org/officeDocument/2006/relationships/slide" Target="slides/slide42.xml"/><Relationship Id="rId64" Type="http://schemas.openxmlformats.org/officeDocument/2006/relationships/slide" Target="slides/slide63.xml"/><Relationship Id="rId118" Type="http://schemas.openxmlformats.org/officeDocument/2006/relationships/slide" Target="slides/slide117.xml"/><Relationship Id="rId139" Type="http://schemas.openxmlformats.org/officeDocument/2006/relationships/slide" Target="slides/slide138.xml"/><Relationship Id="rId85" Type="http://schemas.openxmlformats.org/officeDocument/2006/relationships/slide" Target="slides/slide84.xml"/><Relationship Id="rId150" Type="http://schemas.openxmlformats.org/officeDocument/2006/relationships/slide" Target="slides/slide149.xml"/><Relationship Id="rId171" Type="http://schemas.openxmlformats.org/officeDocument/2006/relationships/slide" Target="slides/slide170.xml"/><Relationship Id="rId192" Type="http://schemas.openxmlformats.org/officeDocument/2006/relationships/slide" Target="slides/slide191.xml"/><Relationship Id="rId12" Type="http://schemas.openxmlformats.org/officeDocument/2006/relationships/slide" Target="slides/slide11.xml"/><Relationship Id="rId33" Type="http://schemas.openxmlformats.org/officeDocument/2006/relationships/slide" Target="slides/slide32.xml"/><Relationship Id="rId108" Type="http://schemas.openxmlformats.org/officeDocument/2006/relationships/slide" Target="slides/slide107.xml"/><Relationship Id="rId129" Type="http://schemas.openxmlformats.org/officeDocument/2006/relationships/slide" Target="slides/slide128.xml"/><Relationship Id="rId54" Type="http://schemas.openxmlformats.org/officeDocument/2006/relationships/slide" Target="slides/slide53.xml"/><Relationship Id="rId75" Type="http://schemas.openxmlformats.org/officeDocument/2006/relationships/slide" Target="slides/slide74.xml"/><Relationship Id="rId96" Type="http://schemas.openxmlformats.org/officeDocument/2006/relationships/slide" Target="slides/slide95.xml"/><Relationship Id="rId140" Type="http://schemas.openxmlformats.org/officeDocument/2006/relationships/slide" Target="slides/slide139.xml"/><Relationship Id="rId161" Type="http://schemas.openxmlformats.org/officeDocument/2006/relationships/slide" Target="slides/slide160.xml"/><Relationship Id="rId182" Type="http://schemas.openxmlformats.org/officeDocument/2006/relationships/slide" Target="slides/slide181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119" Type="http://schemas.openxmlformats.org/officeDocument/2006/relationships/slide" Target="slides/slide118.xml"/><Relationship Id="rId44" Type="http://schemas.openxmlformats.org/officeDocument/2006/relationships/slide" Target="slides/slide43.xml"/><Relationship Id="rId65" Type="http://schemas.openxmlformats.org/officeDocument/2006/relationships/slide" Target="slides/slide64.xml"/><Relationship Id="rId86" Type="http://schemas.openxmlformats.org/officeDocument/2006/relationships/slide" Target="slides/slide85.xml"/><Relationship Id="rId130" Type="http://schemas.openxmlformats.org/officeDocument/2006/relationships/slide" Target="slides/slide129.xml"/><Relationship Id="rId151" Type="http://schemas.openxmlformats.org/officeDocument/2006/relationships/slide" Target="slides/slide150.xml"/><Relationship Id="rId172" Type="http://schemas.openxmlformats.org/officeDocument/2006/relationships/slide" Target="slides/slide171.xml"/><Relationship Id="rId193" Type="http://schemas.openxmlformats.org/officeDocument/2006/relationships/presProps" Target="presProps.xml"/><Relationship Id="rId13" Type="http://schemas.openxmlformats.org/officeDocument/2006/relationships/slide" Target="slides/slide12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slide" Target="slides/slide124.xml"/><Relationship Id="rId141" Type="http://schemas.openxmlformats.org/officeDocument/2006/relationships/slide" Target="slides/slide140.xml"/><Relationship Id="rId146" Type="http://schemas.openxmlformats.org/officeDocument/2006/relationships/slide" Target="slides/slide145.xml"/><Relationship Id="rId167" Type="http://schemas.openxmlformats.org/officeDocument/2006/relationships/slide" Target="slides/slide166.xml"/><Relationship Id="rId188" Type="http://schemas.openxmlformats.org/officeDocument/2006/relationships/slide" Target="slides/slide187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162" Type="http://schemas.openxmlformats.org/officeDocument/2006/relationships/slide" Target="slides/slide161.xml"/><Relationship Id="rId183" Type="http://schemas.openxmlformats.org/officeDocument/2006/relationships/slide" Target="slides/slide182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131" Type="http://schemas.openxmlformats.org/officeDocument/2006/relationships/slide" Target="slides/slide130.xml"/><Relationship Id="rId136" Type="http://schemas.openxmlformats.org/officeDocument/2006/relationships/slide" Target="slides/slide135.xml"/><Relationship Id="rId157" Type="http://schemas.openxmlformats.org/officeDocument/2006/relationships/slide" Target="slides/slide156.xml"/><Relationship Id="rId178" Type="http://schemas.openxmlformats.org/officeDocument/2006/relationships/slide" Target="slides/slide177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52" Type="http://schemas.openxmlformats.org/officeDocument/2006/relationships/slide" Target="slides/slide151.xml"/><Relationship Id="rId173" Type="http://schemas.openxmlformats.org/officeDocument/2006/relationships/slide" Target="slides/slide172.xml"/><Relationship Id="rId194" Type="http://schemas.openxmlformats.org/officeDocument/2006/relationships/viewProps" Target="viewProps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26" Type="http://schemas.openxmlformats.org/officeDocument/2006/relationships/slide" Target="slides/slide125.xml"/><Relationship Id="rId147" Type="http://schemas.openxmlformats.org/officeDocument/2006/relationships/slide" Target="slides/slide146.xml"/><Relationship Id="rId168" Type="http://schemas.openxmlformats.org/officeDocument/2006/relationships/slide" Target="slides/slide167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142" Type="http://schemas.openxmlformats.org/officeDocument/2006/relationships/slide" Target="slides/slide141.xml"/><Relationship Id="rId163" Type="http://schemas.openxmlformats.org/officeDocument/2006/relationships/slide" Target="slides/slide162.xml"/><Relationship Id="rId184" Type="http://schemas.openxmlformats.org/officeDocument/2006/relationships/slide" Target="slides/slide183.xml"/><Relationship Id="rId189" Type="http://schemas.openxmlformats.org/officeDocument/2006/relationships/slide" Target="slides/slide188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137" Type="http://schemas.openxmlformats.org/officeDocument/2006/relationships/slide" Target="slides/slide136.xml"/><Relationship Id="rId158" Type="http://schemas.openxmlformats.org/officeDocument/2006/relationships/slide" Target="slides/slide157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32" Type="http://schemas.openxmlformats.org/officeDocument/2006/relationships/slide" Target="slides/slide131.xml"/><Relationship Id="rId153" Type="http://schemas.openxmlformats.org/officeDocument/2006/relationships/slide" Target="slides/slide152.xml"/><Relationship Id="rId174" Type="http://schemas.openxmlformats.org/officeDocument/2006/relationships/slide" Target="slides/slide173.xml"/><Relationship Id="rId179" Type="http://schemas.openxmlformats.org/officeDocument/2006/relationships/slide" Target="slides/slide178.xml"/><Relationship Id="rId195" Type="http://schemas.openxmlformats.org/officeDocument/2006/relationships/theme" Target="theme/theme1.xml"/><Relationship Id="rId190" Type="http://schemas.openxmlformats.org/officeDocument/2006/relationships/slide" Target="slides/slide189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27" Type="http://schemas.openxmlformats.org/officeDocument/2006/relationships/slide" Target="slides/slide12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143" Type="http://schemas.openxmlformats.org/officeDocument/2006/relationships/slide" Target="slides/slide142.xml"/><Relationship Id="rId148" Type="http://schemas.openxmlformats.org/officeDocument/2006/relationships/slide" Target="slides/slide147.xml"/><Relationship Id="rId164" Type="http://schemas.openxmlformats.org/officeDocument/2006/relationships/slide" Target="slides/slide163.xml"/><Relationship Id="rId169" Type="http://schemas.openxmlformats.org/officeDocument/2006/relationships/slide" Target="slides/slide168.xml"/><Relationship Id="rId185" Type="http://schemas.openxmlformats.org/officeDocument/2006/relationships/slide" Target="slides/slide184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80" Type="http://schemas.openxmlformats.org/officeDocument/2006/relationships/slide" Target="slides/slide179.xml"/><Relationship Id="rId26" Type="http://schemas.openxmlformats.org/officeDocument/2006/relationships/slide" Target="slides/slide25.xml"/><Relationship Id="rId47" Type="http://schemas.openxmlformats.org/officeDocument/2006/relationships/slide" Target="slides/slide46.xml"/><Relationship Id="rId68" Type="http://schemas.openxmlformats.org/officeDocument/2006/relationships/slide" Target="slides/slide67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33" Type="http://schemas.openxmlformats.org/officeDocument/2006/relationships/slide" Target="slides/slide132.xml"/><Relationship Id="rId154" Type="http://schemas.openxmlformats.org/officeDocument/2006/relationships/slide" Target="slides/slide153.xml"/><Relationship Id="rId175" Type="http://schemas.openxmlformats.org/officeDocument/2006/relationships/slide" Target="slides/slide174.xml"/><Relationship Id="rId196" Type="http://schemas.openxmlformats.org/officeDocument/2006/relationships/tableStyles" Target="tableStyles.xml"/><Relationship Id="rId16" Type="http://schemas.openxmlformats.org/officeDocument/2006/relationships/slide" Target="slides/slide15.xml"/><Relationship Id="rId37" Type="http://schemas.openxmlformats.org/officeDocument/2006/relationships/slide" Target="slides/slide36.xml"/><Relationship Id="rId58" Type="http://schemas.openxmlformats.org/officeDocument/2006/relationships/slide" Target="slides/slide57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44" Type="http://schemas.openxmlformats.org/officeDocument/2006/relationships/slide" Target="slides/slide143.xml"/><Relationship Id="rId90" Type="http://schemas.openxmlformats.org/officeDocument/2006/relationships/slide" Target="slides/slide89.xml"/><Relationship Id="rId165" Type="http://schemas.openxmlformats.org/officeDocument/2006/relationships/slide" Target="slides/slide164.xml"/><Relationship Id="rId186" Type="http://schemas.openxmlformats.org/officeDocument/2006/relationships/slide" Target="slides/slide185.xml"/><Relationship Id="rId27" Type="http://schemas.openxmlformats.org/officeDocument/2006/relationships/slide" Target="slides/slide26.xml"/><Relationship Id="rId48" Type="http://schemas.openxmlformats.org/officeDocument/2006/relationships/slide" Target="slides/slide47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34" Type="http://schemas.openxmlformats.org/officeDocument/2006/relationships/slide" Target="slides/slide133.xml"/><Relationship Id="rId80" Type="http://schemas.openxmlformats.org/officeDocument/2006/relationships/slide" Target="slides/slide79.xml"/><Relationship Id="rId155" Type="http://schemas.openxmlformats.org/officeDocument/2006/relationships/slide" Target="slides/slide154.xml"/><Relationship Id="rId176" Type="http://schemas.openxmlformats.org/officeDocument/2006/relationships/slide" Target="slides/slide175.xml"/><Relationship Id="rId17" Type="http://schemas.openxmlformats.org/officeDocument/2006/relationships/slide" Target="slides/slide16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24" Type="http://schemas.openxmlformats.org/officeDocument/2006/relationships/slide" Target="slides/slide123.xml"/><Relationship Id="rId70" Type="http://schemas.openxmlformats.org/officeDocument/2006/relationships/slide" Target="slides/slide69.xml"/><Relationship Id="rId91" Type="http://schemas.openxmlformats.org/officeDocument/2006/relationships/slide" Target="slides/slide90.xml"/><Relationship Id="rId145" Type="http://schemas.openxmlformats.org/officeDocument/2006/relationships/slide" Target="slides/slide144.xml"/><Relationship Id="rId166" Type="http://schemas.openxmlformats.org/officeDocument/2006/relationships/slide" Target="slides/slide165.xml"/><Relationship Id="rId187" Type="http://schemas.openxmlformats.org/officeDocument/2006/relationships/slide" Target="slides/slide186.xml"/><Relationship Id="rId1" Type="http://schemas.openxmlformats.org/officeDocument/2006/relationships/slideMaster" Target="slideMasters/slideMaster1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60" Type="http://schemas.openxmlformats.org/officeDocument/2006/relationships/slide" Target="slides/slide59.xml"/><Relationship Id="rId81" Type="http://schemas.openxmlformats.org/officeDocument/2006/relationships/slide" Target="slides/slide80.xml"/><Relationship Id="rId135" Type="http://schemas.openxmlformats.org/officeDocument/2006/relationships/slide" Target="slides/slide134.xml"/><Relationship Id="rId156" Type="http://schemas.openxmlformats.org/officeDocument/2006/relationships/slide" Target="slides/slide155.xml"/><Relationship Id="rId177" Type="http://schemas.openxmlformats.org/officeDocument/2006/relationships/slide" Target="slides/slide176.xml"/><Relationship Id="rId18" Type="http://schemas.openxmlformats.org/officeDocument/2006/relationships/slide" Target="slides/slide17.xml"/><Relationship Id="rId39" Type="http://schemas.openxmlformats.org/officeDocument/2006/relationships/slide" Target="slides/slide3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smtClean="0"/>
              <a:t>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B0F538-40FE-4FE7-B2CD-6C32A8C96FF3}" type="datetimeFigureOut">
              <a:rPr lang="fr-FR" smtClean="0"/>
              <a:t>22/07/2025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FDE0B3-CBBD-44BB-A292-FDF8F3E3D03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4815216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 advClick="0" advTm="5000">
        <p:random/>
      </p:transition>
    </mc:Choice>
    <mc:Fallback>
      <p:transition spd="slow" advClick="0" advTm="5000">
        <p:random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B0F538-40FE-4FE7-B2CD-6C32A8C96FF3}" type="datetimeFigureOut">
              <a:rPr lang="fr-FR" smtClean="0"/>
              <a:t>22/07/2025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FDE0B3-CBBD-44BB-A292-FDF8F3E3D03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5987330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 advClick="0" advTm="5000">
        <p:random/>
      </p:transition>
    </mc:Choice>
    <mc:Fallback>
      <p:transition spd="slow" advClick="0" advTm="5000">
        <p:random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B0F538-40FE-4FE7-B2CD-6C32A8C96FF3}" type="datetimeFigureOut">
              <a:rPr lang="fr-FR" smtClean="0"/>
              <a:t>22/07/2025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FDE0B3-CBBD-44BB-A292-FDF8F3E3D03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7242873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 advClick="0" advTm="5000">
        <p:random/>
      </p:transition>
    </mc:Choice>
    <mc:Fallback>
      <p:transition spd="slow" advClick="0" advTm="5000">
        <p:random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B0F538-40FE-4FE7-B2CD-6C32A8C96FF3}" type="datetimeFigureOut">
              <a:rPr lang="fr-FR" smtClean="0"/>
              <a:t>22/07/2025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FDE0B3-CBBD-44BB-A292-FDF8F3E3D03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6310882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 advClick="0" advTm="5000">
        <p:random/>
      </p:transition>
    </mc:Choice>
    <mc:Fallback>
      <p:transition spd="slow" advClick="0" advTm="5000">
        <p:random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B0F538-40FE-4FE7-B2CD-6C32A8C96FF3}" type="datetimeFigureOut">
              <a:rPr lang="fr-FR" smtClean="0"/>
              <a:t>22/07/2025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FDE0B3-CBBD-44BB-A292-FDF8F3E3D03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0804993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 advClick="0" advTm="5000">
        <p:random/>
      </p:transition>
    </mc:Choice>
    <mc:Fallback>
      <p:transition spd="slow" advClick="0" advTm="5000">
        <p:random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B0F538-40FE-4FE7-B2CD-6C32A8C96FF3}" type="datetimeFigureOut">
              <a:rPr lang="fr-FR" smtClean="0"/>
              <a:t>22/07/2025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FDE0B3-CBBD-44BB-A292-FDF8F3E3D03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7905216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 advClick="0" advTm="5000">
        <p:random/>
      </p:transition>
    </mc:Choice>
    <mc:Fallback>
      <p:transition spd="slow" advClick="0" advTm="5000">
        <p:random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B0F538-40FE-4FE7-B2CD-6C32A8C96FF3}" type="datetimeFigureOut">
              <a:rPr lang="fr-FR" smtClean="0"/>
              <a:t>22/07/2025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FDE0B3-CBBD-44BB-A292-FDF8F3E3D03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7403294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 advClick="0" advTm="5000">
        <p:random/>
      </p:transition>
    </mc:Choice>
    <mc:Fallback>
      <p:transition spd="slow" advClick="0" advTm="5000">
        <p:random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B0F538-40FE-4FE7-B2CD-6C32A8C96FF3}" type="datetimeFigureOut">
              <a:rPr lang="fr-FR" smtClean="0"/>
              <a:t>22/07/2025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FDE0B3-CBBD-44BB-A292-FDF8F3E3D03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0503737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 advClick="0" advTm="5000">
        <p:random/>
      </p:transition>
    </mc:Choice>
    <mc:Fallback>
      <p:transition spd="slow" advClick="0" advTm="5000">
        <p:random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B0F538-40FE-4FE7-B2CD-6C32A8C96FF3}" type="datetimeFigureOut">
              <a:rPr lang="fr-FR" smtClean="0"/>
              <a:t>22/07/2025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FDE0B3-CBBD-44BB-A292-FDF8F3E3D03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0875806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 advClick="0" advTm="5000">
        <p:random/>
      </p:transition>
    </mc:Choice>
    <mc:Fallback>
      <p:transition spd="slow" advClick="0" advTm="5000">
        <p:random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B0F538-40FE-4FE7-B2CD-6C32A8C96FF3}" type="datetimeFigureOut">
              <a:rPr lang="fr-FR" smtClean="0"/>
              <a:t>22/07/2025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FDE0B3-CBBD-44BB-A292-FDF8F3E3D03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1718754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 advClick="0" advTm="5000">
        <p:random/>
      </p:transition>
    </mc:Choice>
    <mc:Fallback>
      <p:transition spd="slow" advClick="0" advTm="5000">
        <p:random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B0F538-40FE-4FE7-B2CD-6C32A8C96FF3}" type="datetimeFigureOut">
              <a:rPr lang="fr-FR" smtClean="0"/>
              <a:t>22/07/2025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FDE0B3-CBBD-44BB-A292-FDF8F3E3D03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0320648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 advClick="0" advTm="5000">
        <p:random/>
      </p:transition>
    </mc:Choice>
    <mc:Fallback>
      <p:transition spd="slow" advClick="0" advTm="5000">
        <p:random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B0F538-40FE-4FE7-B2CD-6C32A8C96FF3}" type="datetimeFigureOut">
              <a:rPr lang="fr-FR" smtClean="0"/>
              <a:t>22/07/2025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5FDE0B3-CBBD-44BB-A292-FDF8F3E3D03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79742261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>
    <mc:Choice xmlns:p14="http://schemas.microsoft.com/office/powerpoint/2010/main" Requires="p14">
      <p:transition spd="slow" p14:dur="3000" advClick="0" advTm="5000">
        <p:random/>
      </p:transition>
    </mc:Choice>
    <mc:Fallback>
      <p:transition spd="slow" advClick="0" advTm="5000">
        <p:random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g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g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g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g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g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g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g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g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jpg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jpg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jpg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jpg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jpg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jpg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jpg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jpg"/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jpg"/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jpg"/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jpg"/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jpg"/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jpg"/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jpg"/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jpg"/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jpg"/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jpg"/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jpg"/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jpg"/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jpg"/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jpg"/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jpg"/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jpg"/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.jpg"/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.jpg"/><Relationship Id="rId1" Type="http://schemas.openxmlformats.org/officeDocument/2006/relationships/slideLayout" Target="../slideLayouts/slideLayout7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1.jpg"/><Relationship Id="rId1" Type="http://schemas.openxmlformats.org/officeDocument/2006/relationships/slideLayout" Target="../slideLayouts/slideLayout7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2.jpg"/><Relationship Id="rId1" Type="http://schemas.openxmlformats.org/officeDocument/2006/relationships/slideLayout" Target="../slideLayouts/slideLayout7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3.jpg"/><Relationship Id="rId1" Type="http://schemas.openxmlformats.org/officeDocument/2006/relationships/slideLayout" Target="../slideLayouts/slideLayout7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4.jpg"/><Relationship Id="rId1" Type="http://schemas.openxmlformats.org/officeDocument/2006/relationships/slideLayout" Target="../slideLayouts/slideLayout7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5.jpg"/><Relationship Id="rId1" Type="http://schemas.openxmlformats.org/officeDocument/2006/relationships/slideLayout" Target="../slideLayouts/slideLayout7.xml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6.jpg"/><Relationship Id="rId1" Type="http://schemas.openxmlformats.org/officeDocument/2006/relationships/slideLayout" Target="../slideLayouts/slideLayout7.xml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7.jpg"/><Relationship Id="rId1" Type="http://schemas.openxmlformats.org/officeDocument/2006/relationships/slideLayout" Target="../slideLayouts/slideLayout7.xml"/></Relationships>
</file>

<file path=ppt/slides/_rels/slide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8.jpg"/><Relationship Id="rId1" Type="http://schemas.openxmlformats.org/officeDocument/2006/relationships/slideLayout" Target="../slideLayouts/slideLayout7.xml"/></Relationships>
</file>

<file path=ppt/slides/_rels/slide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9.jpg"/><Relationship Id="rId1" Type="http://schemas.openxmlformats.org/officeDocument/2006/relationships/slideLayout" Target="../slideLayouts/slideLayout7.xml"/></Relationships>
</file>

<file path=ppt/slides/_rels/slide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0.jpg"/><Relationship Id="rId1" Type="http://schemas.openxmlformats.org/officeDocument/2006/relationships/slideLayout" Target="../slideLayouts/slideLayout7.xml"/></Relationships>
</file>

<file path=ppt/slides/_rels/slide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1.jpg"/><Relationship Id="rId1" Type="http://schemas.openxmlformats.org/officeDocument/2006/relationships/slideLayout" Target="../slideLayouts/slideLayout7.xml"/></Relationships>
</file>

<file path=ppt/slides/_rels/slide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2.jpg"/><Relationship Id="rId1" Type="http://schemas.openxmlformats.org/officeDocument/2006/relationships/slideLayout" Target="../slideLayouts/slideLayout7.xml"/></Relationships>
</file>

<file path=ppt/slides/_rels/slide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3.jpg"/><Relationship Id="rId1" Type="http://schemas.openxmlformats.org/officeDocument/2006/relationships/slideLayout" Target="../slideLayouts/slideLayout7.xml"/></Relationships>
</file>

<file path=ppt/slides/_rels/slide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4.jpg"/><Relationship Id="rId1" Type="http://schemas.openxmlformats.org/officeDocument/2006/relationships/slideLayout" Target="../slideLayouts/slideLayout7.xml"/></Relationships>
</file>

<file path=ppt/slides/_rels/slide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5.jpg"/><Relationship Id="rId1" Type="http://schemas.openxmlformats.org/officeDocument/2006/relationships/slideLayout" Target="../slideLayouts/slideLayout7.xml"/></Relationships>
</file>

<file path=ppt/slides/_rels/slide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6.jpg"/><Relationship Id="rId1" Type="http://schemas.openxmlformats.org/officeDocument/2006/relationships/slideLayout" Target="../slideLayouts/slideLayout7.xml"/></Relationships>
</file>

<file path=ppt/slides/_rels/slide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7.jpg"/><Relationship Id="rId1" Type="http://schemas.openxmlformats.org/officeDocument/2006/relationships/slideLayout" Target="../slideLayouts/slideLayout7.xml"/></Relationships>
</file>

<file path=ppt/slides/_rels/slide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8.jpg"/><Relationship Id="rId1" Type="http://schemas.openxmlformats.org/officeDocument/2006/relationships/slideLayout" Target="../slideLayouts/slideLayout7.xml"/></Relationships>
</file>

<file path=ppt/slides/_rels/slide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9.jpg"/><Relationship Id="rId1" Type="http://schemas.openxmlformats.org/officeDocument/2006/relationships/slideLayout" Target="../slideLayouts/slideLayout7.xml"/></Relationships>
</file>

<file path=ppt/slides/_rels/slide1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0.jpg"/><Relationship Id="rId1" Type="http://schemas.openxmlformats.org/officeDocument/2006/relationships/slideLayout" Target="../slideLayouts/slideLayout7.xml"/></Relationships>
</file>

<file path=ppt/slides/_rels/slide1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1.jpg"/><Relationship Id="rId1" Type="http://schemas.openxmlformats.org/officeDocument/2006/relationships/slideLayout" Target="../slideLayouts/slideLayout7.xml"/></Relationships>
</file>

<file path=ppt/slides/_rels/slide1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2.jpg"/><Relationship Id="rId1" Type="http://schemas.openxmlformats.org/officeDocument/2006/relationships/slideLayout" Target="../slideLayouts/slideLayout7.xml"/></Relationships>
</file>

<file path=ppt/slides/_rels/slide10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3.jpg"/><Relationship Id="rId1" Type="http://schemas.openxmlformats.org/officeDocument/2006/relationships/slideLayout" Target="../slideLayouts/slideLayout7.xml"/></Relationships>
</file>

<file path=ppt/slides/_rels/slide10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4.jpg"/><Relationship Id="rId1" Type="http://schemas.openxmlformats.org/officeDocument/2006/relationships/slideLayout" Target="../slideLayouts/slideLayout7.xml"/></Relationships>
</file>

<file path=ppt/slides/_rels/slide10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5.jpg"/><Relationship Id="rId1" Type="http://schemas.openxmlformats.org/officeDocument/2006/relationships/slideLayout" Target="../slideLayouts/slideLayout7.xml"/></Relationships>
</file>

<file path=ppt/slides/_rels/slide10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6.jpg"/><Relationship Id="rId1" Type="http://schemas.openxmlformats.org/officeDocument/2006/relationships/slideLayout" Target="../slideLayouts/slideLayout7.xml"/></Relationships>
</file>

<file path=ppt/slides/_rels/slide10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7.jpg"/><Relationship Id="rId1" Type="http://schemas.openxmlformats.org/officeDocument/2006/relationships/slideLayout" Target="../slideLayouts/slideLayout7.xml"/></Relationships>
</file>

<file path=ppt/slides/_rels/slide10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8.jpg"/><Relationship Id="rId1" Type="http://schemas.openxmlformats.org/officeDocument/2006/relationships/slideLayout" Target="../slideLayouts/slideLayout7.xml"/></Relationships>
</file>

<file path=ppt/slides/_rels/slide10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9.jpg"/><Relationship Id="rId1" Type="http://schemas.openxmlformats.org/officeDocument/2006/relationships/slideLayout" Target="../slideLayouts/slideLayout7.xml"/></Relationships>
</file>

<file path=ppt/slides/_rels/slide1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0.jpg"/><Relationship Id="rId1" Type="http://schemas.openxmlformats.org/officeDocument/2006/relationships/slideLayout" Target="../slideLayouts/slideLayout7.xml"/></Relationships>
</file>

<file path=ppt/slides/_rels/slide1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1.jpg"/><Relationship Id="rId1" Type="http://schemas.openxmlformats.org/officeDocument/2006/relationships/slideLayout" Target="../slideLayouts/slideLayout7.xml"/></Relationships>
</file>

<file path=ppt/slides/_rels/slide1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2.jpg"/><Relationship Id="rId1" Type="http://schemas.openxmlformats.org/officeDocument/2006/relationships/slideLayout" Target="../slideLayouts/slideLayout7.xml"/></Relationships>
</file>

<file path=ppt/slides/_rels/slide1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3.jpg"/><Relationship Id="rId1" Type="http://schemas.openxmlformats.org/officeDocument/2006/relationships/slideLayout" Target="../slideLayouts/slideLayout7.xml"/></Relationships>
</file>

<file path=ppt/slides/_rels/slide1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4.jpg"/><Relationship Id="rId1" Type="http://schemas.openxmlformats.org/officeDocument/2006/relationships/slideLayout" Target="../slideLayouts/slideLayout7.xml"/></Relationships>
</file>

<file path=ppt/slides/_rels/slide1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5.jpg"/><Relationship Id="rId1" Type="http://schemas.openxmlformats.org/officeDocument/2006/relationships/slideLayout" Target="../slideLayouts/slideLayout7.xml"/></Relationships>
</file>

<file path=ppt/slides/_rels/slide1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6.jpg"/><Relationship Id="rId1" Type="http://schemas.openxmlformats.org/officeDocument/2006/relationships/slideLayout" Target="../slideLayouts/slideLayout7.xml"/></Relationships>
</file>

<file path=ppt/slides/_rels/slide1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7.jpg"/><Relationship Id="rId1" Type="http://schemas.openxmlformats.org/officeDocument/2006/relationships/slideLayout" Target="../slideLayouts/slideLayout7.xml"/></Relationships>
</file>

<file path=ppt/slides/_rels/slide1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8.jpg"/><Relationship Id="rId1" Type="http://schemas.openxmlformats.org/officeDocument/2006/relationships/slideLayout" Target="../slideLayouts/slideLayout7.xml"/></Relationships>
</file>

<file path=ppt/slides/_rels/slide1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9.jpg"/><Relationship Id="rId1" Type="http://schemas.openxmlformats.org/officeDocument/2006/relationships/slideLayout" Target="../slideLayouts/slideLayout7.xml"/></Relationships>
</file>

<file path=ppt/slides/_rels/slide1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0.jpg"/><Relationship Id="rId1" Type="http://schemas.openxmlformats.org/officeDocument/2006/relationships/slideLayout" Target="../slideLayouts/slideLayout7.xml"/></Relationships>
</file>

<file path=ppt/slides/_rels/slide1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1.jpg"/><Relationship Id="rId1" Type="http://schemas.openxmlformats.org/officeDocument/2006/relationships/slideLayout" Target="../slideLayouts/slideLayout7.xml"/></Relationships>
</file>

<file path=ppt/slides/_rels/slide1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2.jpg"/><Relationship Id="rId1" Type="http://schemas.openxmlformats.org/officeDocument/2006/relationships/slideLayout" Target="../slideLayouts/slideLayout7.xml"/></Relationships>
</file>

<file path=ppt/slides/_rels/slide1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3.jpg"/><Relationship Id="rId1" Type="http://schemas.openxmlformats.org/officeDocument/2006/relationships/slideLayout" Target="../slideLayouts/slideLayout7.xml"/></Relationships>
</file>

<file path=ppt/slides/_rels/slide1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4.jpg"/><Relationship Id="rId1" Type="http://schemas.openxmlformats.org/officeDocument/2006/relationships/slideLayout" Target="../slideLayouts/slideLayout7.xml"/></Relationships>
</file>

<file path=ppt/slides/_rels/slide1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5.jpg"/><Relationship Id="rId1" Type="http://schemas.openxmlformats.org/officeDocument/2006/relationships/slideLayout" Target="../slideLayouts/slideLayout7.xml"/></Relationships>
</file>

<file path=ppt/slides/_rels/slide1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6.jpg"/><Relationship Id="rId1" Type="http://schemas.openxmlformats.org/officeDocument/2006/relationships/slideLayout" Target="../slideLayouts/slideLayout7.xml"/></Relationships>
</file>

<file path=ppt/slides/_rels/slide1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7.jpg"/><Relationship Id="rId1" Type="http://schemas.openxmlformats.org/officeDocument/2006/relationships/slideLayout" Target="../slideLayouts/slideLayout7.xml"/></Relationships>
</file>

<file path=ppt/slides/_rels/slide1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8.jpg"/><Relationship Id="rId1" Type="http://schemas.openxmlformats.org/officeDocument/2006/relationships/slideLayout" Target="../slideLayouts/slideLayout7.xml"/></Relationships>
</file>

<file path=ppt/slides/_rels/slide1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9.jpg"/><Relationship Id="rId1" Type="http://schemas.openxmlformats.org/officeDocument/2006/relationships/slideLayout" Target="../slideLayouts/slideLayout7.xml"/></Relationships>
</file>

<file path=ppt/slides/_rels/slide1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0.jpg"/><Relationship Id="rId1" Type="http://schemas.openxmlformats.org/officeDocument/2006/relationships/slideLayout" Target="../slideLayouts/slideLayout7.xml"/></Relationships>
</file>

<file path=ppt/slides/_rels/slide1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1.jpg"/><Relationship Id="rId1" Type="http://schemas.openxmlformats.org/officeDocument/2006/relationships/slideLayout" Target="../slideLayouts/slideLayout7.xml"/></Relationships>
</file>

<file path=ppt/slides/_rels/slide1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2.jpg"/><Relationship Id="rId1" Type="http://schemas.openxmlformats.org/officeDocument/2006/relationships/slideLayout" Target="../slideLayouts/slideLayout7.xml"/></Relationships>
</file>

<file path=ppt/slides/_rels/slide1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3.jpg"/><Relationship Id="rId1" Type="http://schemas.openxmlformats.org/officeDocument/2006/relationships/slideLayout" Target="../slideLayouts/slideLayout7.xml"/></Relationships>
</file>

<file path=ppt/slides/_rels/slide1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4.jpg"/><Relationship Id="rId1" Type="http://schemas.openxmlformats.org/officeDocument/2006/relationships/slideLayout" Target="../slideLayouts/slideLayout7.xml"/></Relationships>
</file>

<file path=ppt/slides/_rels/slide1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5.jpg"/><Relationship Id="rId1" Type="http://schemas.openxmlformats.org/officeDocument/2006/relationships/slideLayout" Target="../slideLayouts/slideLayout7.xml"/></Relationships>
</file>

<file path=ppt/slides/_rels/slide1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6.jpg"/><Relationship Id="rId1" Type="http://schemas.openxmlformats.org/officeDocument/2006/relationships/slideLayout" Target="../slideLayouts/slideLayout7.xml"/></Relationships>
</file>

<file path=ppt/slides/_rels/slide1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7.jpg"/><Relationship Id="rId1" Type="http://schemas.openxmlformats.org/officeDocument/2006/relationships/slideLayout" Target="../slideLayouts/slideLayout7.xml"/></Relationships>
</file>

<file path=ppt/slides/_rels/slide1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8.jpg"/><Relationship Id="rId1" Type="http://schemas.openxmlformats.org/officeDocument/2006/relationships/slideLayout" Target="../slideLayouts/slideLayout7.xml"/></Relationships>
</file>

<file path=ppt/slides/_rels/slide1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9.jpg"/><Relationship Id="rId1" Type="http://schemas.openxmlformats.org/officeDocument/2006/relationships/slideLayout" Target="../slideLayouts/slideLayout7.xml"/></Relationships>
</file>

<file path=ppt/slides/_rels/slide1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0.jpg"/><Relationship Id="rId1" Type="http://schemas.openxmlformats.org/officeDocument/2006/relationships/slideLayout" Target="../slideLayouts/slideLayout7.xml"/></Relationships>
</file>

<file path=ppt/slides/_rels/slide1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1.jpg"/><Relationship Id="rId1" Type="http://schemas.openxmlformats.org/officeDocument/2006/relationships/slideLayout" Target="../slideLayouts/slideLayout7.xml"/></Relationships>
</file>

<file path=ppt/slides/_rels/slide1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2.jpg"/><Relationship Id="rId1" Type="http://schemas.openxmlformats.org/officeDocument/2006/relationships/slideLayout" Target="../slideLayouts/slideLayout7.xml"/></Relationships>
</file>

<file path=ppt/slides/_rels/slide1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3.jpg"/><Relationship Id="rId1" Type="http://schemas.openxmlformats.org/officeDocument/2006/relationships/slideLayout" Target="../slideLayouts/slideLayout7.xml"/></Relationships>
</file>

<file path=ppt/slides/_rels/slide1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4.jpg"/><Relationship Id="rId1" Type="http://schemas.openxmlformats.org/officeDocument/2006/relationships/slideLayout" Target="../slideLayouts/slideLayout7.xml"/></Relationships>
</file>

<file path=ppt/slides/_rels/slide1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5.jpg"/><Relationship Id="rId1" Type="http://schemas.openxmlformats.org/officeDocument/2006/relationships/slideLayout" Target="../slideLayouts/slideLayout7.xml"/></Relationships>
</file>

<file path=ppt/slides/_rels/slide1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6.jpg"/><Relationship Id="rId1" Type="http://schemas.openxmlformats.org/officeDocument/2006/relationships/slideLayout" Target="../slideLayouts/slideLayout7.xml"/></Relationships>
</file>

<file path=ppt/slides/_rels/slide1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7.jpg"/><Relationship Id="rId1" Type="http://schemas.openxmlformats.org/officeDocument/2006/relationships/slideLayout" Target="../slideLayouts/slideLayout7.xml"/></Relationships>
</file>

<file path=ppt/slides/_rels/slide1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8.jpg"/><Relationship Id="rId1" Type="http://schemas.openxmlformats.org/officeDocument/2006/relationships/slideLayout" Target="../slideLayouts/slideLayout7.xml"/></Relationships>
</file>

<file path=ppt/slides/_rels/slide1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9.jpg"/><Relationship Id="rId1" Type="http://schemas.openxmlformats.org/officeDocument/2006/relationships/slideLayout" Target="../slideLayouts/slideLayout7.xml"/></Relationships>
</file>

<file path=ppt/slides/_rels/slide1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0.jpg"/><Relationship Id="rId1" Type="http://schemas.openxmlformats.org/officeDocument/2006/relationships/slideLayout" Target="../slideLayouts/slideLayout7.xml"/></Relationships>
</file>

<file path=ppt/slides/_rels/slide1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1.jpg"/><Relationship Id="rId1" Type="http://schemas.openxmlformats.org/officeDocument/2006/relationships/slideLayout" Target="../slideLayouts/slideLayout7.xml"/></Relationships>
</file>

<file path=ppt/slides/_rels/slide1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2.jpg"/><Relationship Id="rId1" Type="http://schemas.openxmlformats.org/officeDocument/2006/relationships/slideLayout" Target="../slideLayouts/slideLayout7.xml"/></Relationships>
</file>

<file path=ppt/slides/_rels/slide1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3.jpg"/><Relationship Id="rId1" Type="http://schemas.openxmlformats.org/officeDocument/2006/relationships/slideLayout" Target="../slideLayouts/slideLayout7.xml"/></Relationships>
</file>

<file path=ppt/slides/_rels/slide1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4.jpg"/><Relationship Id="rId1" Type="http://schemas.openxmlformats.org/officeDocument/2006/relationships/slideLayout" Target="../slideLayouts/slideLayout7.xml"/></Relationships>
</file>

<file path=ppt/slides/_rels/slide1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5.jpg"/><Relationship Id="rId1" Type="http://schemas.openxmlformats.org/officeDocument/2006/relationships/slideLayout" Target="../slideLayouts/slideLayout7.xml"/></Relationships>
</file>

<file path=ppt/slides/_rels/slide1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6.jpg"/><Relationship Id="rId1" Type="http://schemas.openxmlformats.org/officeDocument/2006/relationships/slideLayout" Target="../slideLayouts/slideLayout7.xml"/></Relationships>
</file>

<file path=ppt/slides/_rels/slide1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7.jpg"/><Relationship Id="rId1" Type="http://schemas.openxmlformats.org/officeDocument/2006/relationships/slideLayout" Target="../slideLayouts/slideLayout7.xml"/></Relationships>
</file>

<file path=ppt/slides/_rels/slide1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8.jpg"/><Relationship Id="rId1" Type="http://schemas.openxmlformats.org/officeDocument/2006/relationships/slideLayout" Target="../slideLayouts/slideLayout7.xml"/></Relationships>
</file>

<file path=ppt/slides/_rels/slide1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9.jpg"/><Relationship Id="rId1" Type="http://schemas.openxmlformats.org/officeDocument/2006/relationships/slideLayout" Target="../slideLayouts/slideLayout7.xml"/></Relationships>
</file>

<file path=ppt/slides/_rels/slide1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0.jpg"/><Relationship Id="rId1" Type="http://schemas.openxmlformats.org/officeDocument/2006/relationships/slideLayout" Target="../slideLayouts/slideLayout7.xml"/></Relationships>
</file>

<file path=ppt/slides/_rels/slide1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1.jpg"/><Relationship Id="rId1" Type="http://schemas.openxmlformats.org/officeDocument/2006/relationships/slideLayout" Target="../slideLayouts/slideLayout7.xml"/></Relationships>
</file>

<file path=ppt/slides/_rels/slide1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2.jpg"/><Relationship Id="rId1" Type="http://schemas.openxmlformats.org/officeDocument/2006/relationships/slideLayout" Target="../slideLayouts/slideLayout7.xml"/></Relationships>
</file>

<file path=ppt/slides/_rels/slide1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3.jpg"/><Relationship Id="rId1" Type="http://schemas.openxmlformats.org/officeDocument/2006/relationships/slideLayout" Target="../slideLayouts/slideLayout7.xml"/></Relationships>
</file>

<file path=ppt/slides/_rels/slide1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4.jpg"/><Relationship Id="rId1" Type="http://schemas.openxmlformats.org/officeDocument/2006/relationships/slideLayout" Target="../slideLayouts/slideLayout7.xml"/></Relationships>
</file>

<file path=ppt/slides/_rels/slide1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5.jpg"/><Relationship Id="rId1" Type="http://schemas.openxmlformats.org/officeDocument/2006/relationships/slideLayout" Target="../slideLayouts/slideLayout7.xml"/></Relationships>
</file>

<file path=ppt/slides/_rels/slide1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6.jpg"/><Relationship Id="rId1" Type="http://schemas.openxmlformats.org/officeDocument/2006/relationships/slideLayout" Target="../slideLayouts/slideLayout7.xml"/></Relationships>
</file>

<file path=ppt/slides/_rels/slide1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7.jpg"/><Relationship Id="rId1" Type="http://schemas.openxmlformats.org/officeDocument/2006/relationships/slideLayout" Target="../slideLayouts/slideLayout7.xml"/></Relationships>
</file>

<file path=ppt/slides/_rels/slide1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8.jpg"/><Relationship Id="rId1" Type="http://schemas.openxmlformats.org/officeDocument/2006/relationships/slideLayout" Target="../slideLayouts/slideLayout7.xml"/></Relationships>
</file>

<file path=ppt/slides/_rels/slide1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9.jpg"/><Relationship Id="rId1" Type="http://schemas.openxmlformats.org/officeDocument/2006/relationships/slideLayout" Target="../slideLayouts/slideLayout7.xml"/></Relationships>
</file>

<file path=ppt/slides/_rels/slide1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0.jpg"/><Relationship Id="rId1" Type="http://schemas.openxmlformats.org/officeDocument/2006/relationships/slideLayout" Target="../slideLayouts/slideLayout7.xml"/></Relationships>
</file>

<file path=ppt/slides/_rels/slide1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1.jpg"/><Relationship Id="rId1" Type="http://schemas.openxmlformats.org/officeDocument/2006/relationships/slideLayout" Target="../slideLayouts/slideLayout7.xml"/></Relationships>
</file>

<file path=ppt/slides/_rels/slide1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2.jpg"/><Relationship Id="rId1" Type="http://schemas.openxmlformats.org/officeDocument/2006/relationships/slideLayout" Target="../slideLayouts/slideLayout7.xml"/></Relationships>
</file>

<file path=ppt/slides/_rels/slide1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3.jpg"/><Relationship Id="rId1" Type="http://schemas.openxmlformats.org/officeDocument/2006/relationships/slideLayout" Target="../slideLayouts/slideLayout7.xml"/></Relationships>
</file>

<file path=ppt/slides/_rels/slide1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4.jpg"/><Relationship Id="rId1" Type="http://schemas.openxmlformats.org/officeDocument/2006/relationships/slideLayout" Target="../slideLayouts/slideLayout7.xml"/></Relationships>
</file>

<file path=ppt/slides/_rels/slide1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5.jpg"/><Relationship Id="rId1" Type="http://schemas.openxmlformats.org/officeDocument/2006/relationships/slideLayout" Target="../slideLayouts/slideLayout7.xml"/></Relationships>
</file>

<file path=ppt/slides/_rels/slide1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6.jpg"/><Relationship Id="rId1" Type="http://schemas.openxmlformats.org/officeDocument/2006/relationships/slideLayout" Target="../slideLayouts/slideLayout7.xml"/></Relationships>
</file>

<file path=ppt/slides/_rels/slide1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7.jpg"/><Relationship Id="rId1" Type="http://schemas.openxmlformats.org/officeDocument/2006/relationships/slideLayout" Target="../slideLayouts/slideLayout7.xml"/></Relationships>
</file>

<file path=ppt/slides/_rels/slide1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8.jpg"/><Relationship Id="rId1" Type="http://schemas.openxmlformats.org/officeDocument/2006/relationships/slideLayout" Target="../slideLayouts/slideLayout7.xml"/></Relationships>
</file>

<file path=ppt/slides/_rels/slide1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9.jpg"/><Relationship Id="rId1" Type="http://schemas.openxmlformats.org/officeDocument/2006/relationships/slideLayout" Target="../slideLayouts/slideLayout7.xml"/></Relationships>
</file>

<file path=ppt/slides/_rels/slide1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0.jpg"/><Relationship Id="rId1" Type="http://schemas.openxmlformats.org/officeDocument/2006/relationships/slideLayout" Target="../slideLayouts/slideLayout7.xml"/></Relationships>
</file>

<file path=ppt/slides/_rels/slide1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1.jpg"/><Relationship Id="rId1" Type="http://schemas.openxmlformats.org/officeDocument/2006/relationships/slideLayout" Target="../slideLayouts/slideLayout7.xml"/></Relationships>
</file>

<file path=ppt/slides/_rels/slide1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2.jpg"/><Relationship Id="rId1" Type="http://schemas.openxmlformats.org/officeDocument/2006/relationships/slideLayout" Target="../slideLayouts/slideLayout7.xml"/></Relationships>
</file>

<file path=ppt/slides/_rels/slide1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3.jpg"/><Relationship Id="rId1" Type="http://schemas.openxmlformats.org/officeDocument/2006/relationships/slideLayout" Target="../slideLayouts/slideLayout7.xml"/></Relationships>
</file>

<file path=ppt/slides/_rels/slide1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4.jpg"/><Relationship Id="rId1" Type="http://schemas.openxmlformats.org/officeDocument/2006/relationships/slideLayout" Target="../slideLayouts/slideLayout7.xml"/></Relationships>
</file>

<file path=ppt/slides/_rels/slide1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5.jpg"/><Relationship Id="rId1" Type="http://schemas.openxmlformats.org/officeDocument/2006/relationships/slideLayout" Target="../slideLayouts/slideLayout7.xml"/></Relationships>
</file>

<file path=ppt/slides/_rels/slide1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6.jpg"/><Relationship Id="rId1" Type="http://schemas.openxmlformats.org/officeDocument/2006/relationships/slideLayout" Target="../slideLayouts/slideLayout7.xml"/></Relationships>
</file>

<file path=ppt/slides/_rels/slide1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7.jpg"/><Relationship Id="rId1" Type="http://schemas.openxmlformats.org/officeDocument/2006/relationships/slideLayout" Target="../slideLayouts/slideLayout7.xml"/></Relationships>
</file>

<file path=ppt/slides/_rels/slide1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8.jpg"/><Relationship Id="rId1" Type="http://schemas.openxmlformats.org/officeDocument/2006/relationships/slideLayout" Target="../slideLayouts/slideLayout7.xml"/></Relationships>
</file>

<file path=ppt/slides/_rels/slide1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9.jpg"/><Relationship Id="rId1" Type="http://schemas.openxmlformats.org/officeDocument/2006/relationships/slideLayout" Target="../slideLayouts/slideLayout7.xml"/></Relationships>
</file>

<file path=ppt/slides/_rels/slide1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0.jpg"/><Relationship Id="rId1" Type="http://schemas.openxmlformats.org/officeDocument/2006/relationships/slideLayout" Target="../slideLayouts/slideLayout7.xml"/></Relationships>
</file>

<file path=ppt/slides/_rels/slide1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1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fr-FR" dirty="0" smtClean="0"/>
              <a:t>CHANTIER DE THEATRE COMMUNAUTAIRE DE ZIGLA POLACE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fr-FR" dirty="0" smtClean="0"/>
              <a:t>Du 21 au 30 avril 2025</a:t>
            </a:r>
          </a:p>
          <a:p>
            <a:r>
              <a:rPr lang="fr-FR" dirty="0" smtClean="0"/>
              <a:t>par prosper kompaore</a:t>
            </a:r>
            <a:endParaRPr lang="fr-FR" dirty="0"/>
          </a:p>
        </p:txBody>
      </p:sp>
      <p:pic>
        <p:nvPicPr>
          <p:cNvPr id="4" name="Ali Farka Touré Djarabi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24448" y="39932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189584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 advClick="0" advTm="5000">
        <p:random/>
      </p:transition>
    </mc:Choice>
    <mc:Fallback>
      <p:transition spd="slow" advClick="0" advTm="5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7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IMG-20250511-WA0118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69787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 advClick="0" advTm="5000">
        <p:random/>
      </p:transition>
    </mc:Choice>
    <mc:Fallback>
      <p:transition spd="slow" advClick="0" advTm="5000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IMG-20250511-WA0119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184128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 advClick="0" advTm="5000">
        <p:random/>
      </p:transition>
    </mc:Choice>
    <mc:Fallback>
      <p:transition spd="slow" advClick="0" advTm="5000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IMG-20250511-WA0120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402948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 advClick="0" advTm="5000">
        <p:random/>
      </p:transition>
    </mc:Choice>
    <mc:Fallback>
      <p:transition spd="slow" advClick="0" advTm="5000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IMG-20250511-WA0122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112244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 advClick="0" advTm="5000">
        <p:random/>
      </p:transition>
    </mc:Choice>
    <mc:Fallback>
      <p:transition spd="slow" advClick="0" advTm="5000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IMG-20250511-WA0123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224497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 advClick="0" advTm="5000">
        <p:random/>
      </p:transition>
    </mc:Choice>
    <mc:Fallback>
      <p:transition spd="slow" advClick="0" advTm="5000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IMG-20250511-WA0124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355899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 advClick="0" advTm="5000">
        <p:random/>
      </p:transition>
    </mc:Choice>
    <mc:Fallback>
      <p:transition spd="slow" advClick="0" advTm="5000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IMG-20250511-WA0125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122914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 advClick="0" advTm="5000">
        <p:random/>
      </p:transition>
    </mc:Choice>
    <mc:Fallback>
      <p:transition spd="slow" advClick="0" advTm="5000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IMG-20250511-WA0126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369405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 advClick="0" advTm="5000">
        <p:random/>
      </p:transition>
    </mc:Choice>
    <mc:Fallback>
      <p:transition spd="slow" advClick="0" advTm="5000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IMG-20250511-WA0129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213476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 advClick="0" advTm="5000">
        <p:random/>
      </p:transition>
    </mc:Choice>
    <mc:Fallback>
      <p:transition spd="slow" advClick="0" advTm="5000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IMG-20250511-WA0130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409932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 advClick="0" advTm="5000">
        <p:random/>
      </p:transition>
    </mc:Choice>
    <mc:Fallback>
      <p:transition spd="slow" advClick="0" advTm="5000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IMG-20250511-WA0131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340078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 advClick="0" advTm="5000">
        <p:random/>
      </p:transition>
    </mc:Choice>
    <mc:Fallback>
      <p:transition spd="slow" advClick="0" advTm="5000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IMG-20250511-WA0132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743910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 advClick="0" advTm="5000">
        <p:random/>
      </p:transition>
    </mc:Choice>
    <mc:Fallback>
      <p:transition spd="slow" advClick="0" advTm="5000">
        <p:random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IMG-20250511-WA0134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634810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 advClick="0" advTm="5000">
        <p:random/>
      </p:transition>
    </mc:Choice>
    <mc:Fallback>
      <p:transition spd="slow" advClick="0" advTm="5000">
        <p:random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IMG-20250511-WA0135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203186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 advClick="0" advTm="5000">
        <p:random/>
      </p:transition>
    </mc:Choice>
    <mc:Fallback>
      <p:transition spd="slow" advClick="0" advTm="5000">
        <p:random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IMG-20250511-WA0136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63051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 advClick="0" advTm="5000">
        <p:random/>
      </p:transition>
    </mc:Choice>
    <mc:Fallback>
      <p:transition spd="slow" advClick="0" advTm="5000">
        <p:random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IMG-20250511-WA0137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731787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 advClick="0" advTm="5000">
        <p:random/>
      </p:transition>
    </mc:Choice>
    <mc:Fallback>
      <p:transition spd="slow" advClick="0" advTm="5000">
        <p:random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IMG-20250511-WA0138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691611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 advClick="0" advTm="5000">
        <p:random/>
      </p:transition>
    </mc:Choice>
    <mc:Fallback>
      <p:transition spd="slow" advClick="0" advTm="5000">
        <p:random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IMG-20250511-WA0139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536408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 advClick="0" advTm="5000">
        <p:random/>
      </p:transition>
    </mc:Choice>
    <mc:Fallback>
      <p:transition spd="slow" advClick="0" advTm="5000">
        <p:random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IMG-20250511-WA0140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485087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 advClick="0" advTm="5000">
        <p:random/>
      </p:transition>
    </mc:Choice>
    <mc:Fallback>
      <p:transition spd="slow" advClick="0" advTm="5000">
        <p:random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IMG-20250511-WA0141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254320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 advClick="0" advTm="5000">
        <p:random/>
      </p:transition>
    </mc:Choice>
    <mc:Fallback>
      <p:transition spd="slow" advClick="0" advTm="5000">
        <p:random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IMG-20250511-WA0142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896536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 advClick="0" advTm="5000">
        <p:random/>
      </p:transition>
    </mc:Choice>
    <mc:Fallback>
      <p:transition spd="slow" advClick="0" advTm="5000">
        <p:random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IMG-20250511-WA0143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279606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 advClick="0" advTm="5000">
        <p:random/>
      </p:transition>
    </mc:Choice>
    <mc:Fallback>
      <p:transition spd="slow" advClick="0" advTm="5000">
        <p:random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IMG-20250511-WA0144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904269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 advClick="0" advTm="5000">
        <p:random/>
      </p:transition>
    </mc:Choice>
    <mc:Fallback>
      <p:transition spd="slow" advClick="0" advTm="5000">
        <p:random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IMG-20250511-WA0145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278262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 advClick="0" advTm="5000">
        <p:random/>
      </p:transition>
    </mc:Choice>
    <mc:Fallback>
      <p:transition spd="slow" advClick="0" advTm="5000">
        <p:random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IMG-20250511-WA0146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615710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 advClick="0" advTm="5000">
        <p:random/>
      </p:transition>
    </mc:Choice>
    <mc:Fallback>
      <p:transition spd="slow" advClick="0" advTm="5000">
        <p:random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IMG-20250511-WA0147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865625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 advClick="0" advTm="5000">
        <p:random/>
      </p:transition>
    </mc:Choice>
    <mc:Fallback>
      <p:transition spd="slow" advClick="0" advTm="5000">
        <p:random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IMG-20250511-WA0149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020761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 advClick="0" advTm="5000">
        <p:random/>
      </p:transition>
    </mc:Choice>
    <mc:Fallback>
      <p:transition spd="slow" advClick="0" advTm="5000">
        <p:random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IMG-20250511-WA0150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355130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 advClick="0" advTm="5000">
        <p:random/>
      </p:transition>
    </mc:Choice>
    <mc:Fallback>
      <p:transition spd="slow" advClick="0" advTm="5000">
        <p:random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IMG-20250511-WA0151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464111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 advClick="0" advTm="5000">
        <p:random/>
      </p:transition>
    </mc:Choice>
    <mc:Fallback>
      <p:transition spd="slow" advClick="0" advTm="5000">
        <p:random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IMG-20250511-WA0152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645928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 advClick="0" advTm="5000">
        <p:random/>
      </p:transition>
    </mc:Choice>
    <mc:Fallback>
      <p:transition spd="slow" advClick="0" advTm="5000">
        <p:random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IMG-20250511-WA0153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054673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 advClick="0" advTm="5000">
        <p:random/>
      </p:transition>
    </mc:Choice>
    <mc:Fallback>
      <p:transition spd="slow" advClick="0" advTm="5000">
        <p:random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IMG-20250511-WA0154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823126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 advClick="0" advTm="5000">
        <p:random/>
      </p:transition>
    </mc:Choice>
    <mc:Fallback>
      <p:transition spd="slow" advClick="0" advTm="5000">
        <p:random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IMG-20250511-WA0155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372436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 advClick="0" advTm="5000">
        <p:random/>
      </p:transition>
    </mc:Choice>
    <mc:Fallback>
      <p:transition spd="slow" advClick="0" advTm="5000">
        <p:random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IMG-20250511-WA0156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239351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 advClick="0" advTm="5000">
        <p:random/>
      </p:transition>
    </mc:Choice>
    <mc:Fallback>
      <p:transition spd="slow" advClick="0" advTm="5000">
        <p:random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IMG-20250511-WA0173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970389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 advClick="0" advTm="5000">
        <p:random/>
      </p:transition>
    </mc:Choice>
    <mc:Fallback>
      <p:transition spd="slow" advClick="0" advTm="5000">
        <p:random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IMG-20250511-WA0176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834830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 advClick="0" advTm="5000">
        <p:random/>
      </p:transition>
    </mc:Choice>
    <mc:Fallback>
      <p:transition spd="slow" advClick="0" advTm="5000">
        <p:random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IMG-20250511-WA0177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884060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 advClick="0" advTm="5000">
        <p:random/>
      </p:transition>
    </mc:Choice>
    <mc:Fallback>
      <p:transition spd="slow" advClick="0" advTm="5000">
        <p:random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IMG-20250511-WA0178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022706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 advClick="0" advTm="5000">
        <p:random/>
      </p:transition>
    </mc:Choice>
    <mc:Fallback>
      <p:transition spd="slow" advClick="0" advTm="5000">
        <p:random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IMG-20250511-WA0179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16007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 advClick="0" advTm="5000">
        <p:random/>
      </p:transition>
    </mc:Choice>
    <mc:Fallback>
      <p:transition spd="slow" advClick="0" advTm="5000">
        <p:random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IMG-20250511-WA0180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604915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 advClick="0" advTm="5000">
        <p:random/>
      </p:transition>
    </mc:Choice>
    <mc:Fallback>
      <p:transition spd="slow" advClick="0" advTm="5000">
        <p:random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IMG-20250511-WA0181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625366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 advClick="0" advTm="5000">
        <p:random/>
      </p:transition>
    </mc:Choice>
    <mc:Fallback>
      <p:transition spd="slow" advClick="0" advTm="5000">
        <p:random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IMG-20250511-WA0182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022018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 advClick="0" advTm="5000">
        <p:random/>
      </p:transition>
    </mc:Choice>
    <mc:Fallback>
      <p:transition spd="slow" advClick="0" advTm="5000">
        <p:random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IMG-20250511-WA0184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732182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 advClick="0" advTm="5000">
        <p:random/>
      </p:transition>
    </mc:Choice>
    <mc:Fallback>
      <p:transition spd="slow" advClick="0" advTm="5000">
        <p:random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IMG-20250511-WA0185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605751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 advClick="0" advTm="5000">
        <p:random/>
      </p:transition>
    </mc:Choice>
    <mc:Fallback>
      <p:transition spd="slow" advClick="0" advTm="5000">
        <p:random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IMG-20250511-WA0187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085680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 advClick="0" advTm="5000">
        <p:random/>
      </p:transition>
    </mc:Choice>
    <mc:Fallback>
      <p:transition spd="slow" advClick="0" advTm="5000">
        <p:random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IMG-20250511-WA0188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607579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 advClick="0" advTm="5000">
        <p:random/>
      </p:transition>
    </mc:Choice>
    <mc:Fallback>
      <p:transition spd="slow" advClick="0" advTm="5000">
        <p:random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IMG-20250511-WA0194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948663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 advClick="0" advTm="5000">
        <p:random/>
      </p:transition>
    </mc:Choice>
    <mc:Fallback>
      <p:transition spd="slow" advClick="0" advTm="5000">
        <p:random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IMG-20250722-WA0002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166571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 advClick="0" advTm="5000">
        <p:random/>
      </p:transition>
    </mc:Choice>
    <mc:Fallback>
      <p:transition spd="slow" advClick="0" advTm="5000">
        <p:random/>
      </p:transition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IMG-20250722-WA0003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577433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 advClick="0" advTm="5000">
        <p:random/>
      </p:transition>
    </mc:Choice>
    <mc:Fallback>
      <p:transition spd="slow" advClick="0" advTm="5000">
        <p:random/>
      </p:transition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IMG-20250722-WA0004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149708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 advClick="0" advTm="5000">
        <p:random/>
      </p:transition>
    </mc:Choice>
    <mc:Fallback>
      <p:transition spd="slow" advClick="0" advTm="5000">
        <p:random/>
      </p:transition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IMG-20250722-WA0005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086103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 advClick="0" advTm="5000">
        <p:random/>
      </p:transition>
    </mc:Choice>
    <mc:Fallback>
      <p:transition spd="slow" advClick="0" advTm="5000">
        <p:random/>
      </p:transition>
    </mc:Fallback>
  </mc:AlternateContent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IMG-20250722-WA0006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977642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 advClick="0" advTm="5000">
        <p:random/>
      </p:transition>
    </mc:Choice>
    <mc:Fallback>
      <p:transition spd="slow" advClick="0" advTm="5000">
        <p:random/>
      </p:transition>
    </mc:Fallback>
  </mc:AlternateContent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IMG-20250722-WA0007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259001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 advClick="0" advTm="5000">
        <p:random/>
      </p:transition>
    </mc:Choice>
    <mc:Fallback>
      <p:transition spd="slow" advClick="0" advTm="5000">
        <p:random/>
      </p:transition>
    </mc:Fallback>
  </mc:AlternateContent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IMG-20250722-WA0008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900242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 advClick="0" advTm="5000">
        <p:random/>
      </p:transition>
    </mc:Choice>
    <mc:Fallback>
      <p:transition spd="slow" advClick="0" advTm="5000">
        <p:random/>
      </p:transition>
    </mc:Fallback>
  </mc:AlternateContent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IMG-20250722-WA0009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055333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 advClick="0" advTm="5000">
        <p:random/>
      </p:transition>
    </mc:Choice>
    <mc:Fallback>
      <p:transition spd="slow" advClick="0" advTm="5000">
        <p:random/>
      </p:transition>
    </mc:Fallback>
  </mc:AlternateContent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IMG-20250722-WA0010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865768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 advClick="0" advTm="5000">
        <p:random/>
      </p:transition>
    </mc:Choice>
    <mc:Fallback>
      <p:transition spd="slow" advClick="0" advTm="5000">
        <p:random/>
      </p:transition>
    </mc:Fallback>
  </mc:AlternateContent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IMG-20250722-WA0011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865824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 advClick="0" advTm="5000">
        <p:random/>
      </p:transition>
    </mc:Choice>
    <mc:Fallback>
      <p:transition spd="slow" advClick="0" advTm="5000">
        <p:random/>
      </p:transition>
    </mc:Fallback>
  </mc:AlternateContent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IMG-20250722-WA0012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971967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 advClick="0" advTm="5000">
        <p:random/>
      </p:transition>
    </mc:Choice>
    <mc:Fallback>
      <p:transition spd="slow" advClick="0" advTm="5000">
        <p:random/>
      </p:transition>
    </mc:Fallback>
  </mc:AlternateContent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IMG-20250722-WA0013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749534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 advClick="0" advTm="5000">
        <p:random/>
      </p:transition>
    </mc:Choice>
    <mc:Fallback>
      <p:transition spd="slow" advClick="0" advTm="5000">
        <p:random/>
      </p:transition>
    </mc:Fallback>
  </mc:AlternateContent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IMG-20250722-WA0014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752405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 advClick="0" advTm="5000">
        <p:random/>
      </p:transition>
    </mc:Choice>
    <mc:Fallback>
      <p:transition spd="slow" advClick="0" advTm="5000">
        <p:random/>
      </p:transition>
    </mc:Fallback>
  </mc:AlternateContent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IMG-20250722-WA0015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106102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 advClick="0" advTm="5000">
        <p:random/>
      </p:transition>
    </mc:Choice>
    <mc:Fallback>
      <p:transition spd="slow" advClick="0" advTm="5000">
        <p:random/>
      </p:transition>
    </mc:Fallback>
  </mc:AlternateContent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IMG-20250722-WA0016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932339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 advClick="0" advTm="5000">
        <p:random/>
      </p:transition>
    </mc:Choice>
    <mc:Fallback>
      <p:transition spd="slow" advClick="0" advTm="5000">
        <p:random/>
      </p:transition>
    </mc:Fallback>
  </mc:AlternateContent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IMG-20250722-WA0017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009138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 advClick="0" advTm="5000">
        <p:random/>
      </p:transition>
    </mc:Choice>
    <mc:Fallback>
      <p:transition spd="slow" advClick="0" advTm="5000">
        <p:random/>
      </p:transition>
    </mc:Fallback>
  </mc:AlternateContent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IMG-20250722-WA0018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964692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 advClick="0" advTm="5000">
        <p:random/>
      </p:transition>
    </mc:Choice>
    <mc:Fallback>
      <p:transition spd="slow" advClick="0" advTm="5000">
        <p:random/>
      </p:transition>
    </mc:Fallback>
  </mc:AlternateContent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IMG-20250722-WA0019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652842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 advClick="0" advTm="5000">
        <p:random/>
      </p:transition>
    </mc:Choice>
    <mc:Fallback>
      <p:transition spd="slow" advClick="0" advTm="5000">
        <p:random/>
      </p:transition>
    </mc:Fallback>
  </mc:AlternateContent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IMG-20250722-WA0020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712781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 advClick="0" advTm="5000">
        <p:random/>
      </p:transition>
    </mc:Choice>
    <mc:Fallback>
      <p:transition spd="slow" advClick="0" advTm="5000">
        <p:random/>
      </p:transition>
    </mc:Fallback>
  </mc:AlternateContent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IMG-20250722-WA0021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546924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 advClick="0" advTm="5000">
        <p:random/>
      </p:transition>
    </mc:Choice>
    <mc:Fallback>
      <p:transition spd="slow" advClick="0" advTm="5000">
        <p:random/>
      </p:transition>
    </mc:Fallback>
  </mc:AlternateContent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IMG-20250722-WA0022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747709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 advClick="0" advTm="5000">
        <p:random/>
      </p:transition>
    </mc:Choice>
    <mc:Fallback>
      <p:transition spd="slow" advClick="0" advTm="5000">
        <p:random/>
      </p:transition>
    </mc:Fallback>
  </mc:AlternateContent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IMG-20250722-WA0023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075447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 advClick="0" advTm="5000">
        <p:random/>
      </p:transition>
    </mc:Choice>
    <mc:Fallback>
      <p:transition spd="slow" advClick="0" advTm="5000">
        <p:random/>
      </p:transition>
    </mc:Fallback>
  </mc:AlternateContent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IMG-20250722-WA0024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320105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 advClick="0" advTm="5000">
        <p:random/>
      </p:transition>
    </mc:Choice>
    <mc:Fallback>
      <p:transition spd="slow" advClick="0" advTm="5000">
        <p:random/>
      </p:transition>
    </mc:Fallback>
  </mc:AlternateContent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IMG-20250722-WA0025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765713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 advClick="0" advTm="5000">
        <p:random/>
      </p:transition>
    </mc:Choice>
    <mc:Fallback>
      <p:transition spd="slow" advClick="0" advTm="5000">
        <p:random/>
      </p:transition>
    </mc:Fallback>
  </mc:AlternateContent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IMG-20250722-WA0026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533392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 advClick="0" advTm="5000">
        <p:random/>
      </p:transition>
    </mc:Choice>
    <mc:Fallback>
      <p:transition spd="slow" advClick="0" advTm="5000">
        <p:random/>
      </p:transition>
    </mc:Fallback>
  </mc:AlternateContent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IMG-20250722-WA0027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107962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 advClick="0" advTm="5000">
        <p:random/>
      </p:transition>
    </mc:Choice>
    <mc:Fallback>
      <p:transition spd="slow" advClick="0" advTm="5000">
        <p:random/>
      </p:transition>
    </mc:Fallback>
  </mc:AlternateContent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IMG-20250722-WA0028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167729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 advClick="0" advTm="5000">
        <p:random/>
      </p:transition>
    </mc:Choice>
    <mc:Fallback>
      <p:transition spd="slow" advClick="0" advTm="5000">
        <p:random/>
      </p:transition>
    </mc:Fallback>
  </mc:AlternateContent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IMG-20250722-WA0029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081805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 advClick="0" advTm="5000">
        <p:random/>
      </p:transition>
    </mc:Choice>
    <mc:Fallback>
      <p:transition spd="slow" advClick="0" advTm="5000">
        <p:random/>
      </p:transition>
    </mc:Fallback>
  </mc:AlternateContent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IMG-20250722-WA0030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856979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 advClick="0" advTm="5000">
        <p:random/>
      </p:transition>
    </mc:Choice>
    <mc:Fallback>
      <p:transition spd="slow" advClick="0" advTm="5000">
        <p:random/>
      </p:transition>
    </mc:Fallback>
  </mc:AlternateContent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IMG-20250722-WA0031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601035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 advClick="0" advTm="5000">
        <p:random/>
      </p:transition>
    </mc:Choice>
    <mc:Fallback>
      <p:transition spd="slow" advClick="0" advTm="5000">
        <p:random/>
      </p:transition>
    </mc:Fallback>
  </mc:AlternateContent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IMG-20250722-WA0032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33880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 advClick="0" advTm="5000">
        <p:random/>
      </p:transition>
    </mc:Choice>
    <mc:Fallback>
      <p:transition spd="slow" advClick="0" advTm="5000">
        <p:random/>
      </p:transition>
    </mc:Fallback>
  </mc:AlternateContent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IMG-20250722-WA0033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768128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 advClick="0" advTm="5000">
        <p:random/>
      </p:transition>
    </mc:Choice>
    <mc:Fallback>
      <p:transition spd="slow" advClick="0" advTm="5000">
        <p:random/>
      </p:transition>
    </mc:Fallback>
  </mc:AlternateContent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IMG-20250722-WA0034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197706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 advClick="0" advTm="5000">
        <p:random/>
      </p:transition>
    </mc:Choice>
    <mc:Fallback>
      <p:transition spd="slow" advClick="0" advTm="5000">
        <p:random/>
      </p:transition>
    </mc:Fallback>
  </mc:AlternateContent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IMG-20250722-WA0035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931647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 advClick="0" advTm="5000">
        <p:random/>
      </p:transition>
    </mc:Choice>
    <mc:Fallback>
      <p:transition spd="slow" advClick="0" advTm="5000">
        <p:random/>
      </p:transition>
    </mc:Fallback>
  </mc:AlternateContent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IMG-20250722-WA0036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413467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 advClick="0" advTm="5000">
        <p:random/>
      </p:transition>
    </mc:Choice>
    <mc:Fallback>
      <p:transition spd="slow" advClick="0" advTm="5000">
        <p:random/>
      </p:transition>
    </mc:Fallback>
  </mc:AlternateContent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IMG-20250722-WA0037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599942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 advClick="0" advTm="5000">
        <p:random/>
      </p:transition>
    </mc:Choice>
    <mc:Fallback>
      <p:transition spd="slow" advClick="0" advTm="5000">
        <p:random/>
      </p:transition>
    </mc:Fallback>
  </mc:AlternateContent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IMG-20250722-WA0038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548341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 advClick="0" advTm="5000">
        <p:random/>
      </p:transition>
    </mc:Choice>
    <mc:Fallback>
      <p:transition spd="slow" advClick="0" advTm="5000">
        <p:random/>
      </p:transition>
    </mc:Fallback>
  </mc:AlternateContent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IMG-20250722-WA0039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021621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 advClick="0" advTm="5000">
        <p:random/>
      </p:transition>
    </mc:Choice>
    <mc:Fallback>
      <p:transition spd="slow" advClick="0" advTm="5000">
        <p:random/>
      </p:transition>
    </mc:Fallback>
  </mc:AlternateContent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IMG-20250722-WA0040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880091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 advClick="0" advTm="5000">
        <p:random/>
      </p:transition>
    </mc:Choice>
    <mc:Fallback>
      <p:transition spd="slow" advClick="0" advTm="5000">
        <p:random/>
      </p:transition>
    </mc:Fallback>
  </mc:AlternateContent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IMG-20250722-WA0041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506457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 advClick="0" advTm="5000">
        <p:random/>
      </p:transition>
    </mc:Choice>
    <mc:Fallback>
      <p:transition spd="slow" advClick="0" advTm="5000">
        <p:random/>
      </p:transition>
    </mc:Fallback>
  </mc:AlternateContent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IMG-20250722-WA0042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822081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 advClick="0" advTm="5000">
        <p:random/>
      </p:transition>
    </mc:Choice>
    <mc:Fallback>
      <p:transition spd="slow" advClick="0" advTm="5000">
        <p:random/>
      </p:transition>
    </mc:Fallback>
  </mc:AlternateContent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IMG-20250722-WA0043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738552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 advClick="0" advTm="5000">
        <p:random/>
      </p:transition>
    </mc:Choice>
    <mc:Fallback>
      <p:transition spd="slow" advClick="0" advTm="5000">
        <p:random/>
      </p:transition>
    </mc:Fallback>
  </mc:AlternateContent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IMG-20250722-WA0044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632560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 advClick="0" advTm="5000">
        <p:random/>
      </p:transition>
    </mc:Choice>
    <mc:Fallback>
      <p:transition spd="slow" advClick="0" advTm="5000">
        <p:random/>
      </p:transition>
    </mc:Fallback>
  </mc:AlternateContent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IMG-20250722-WA0045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784595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 advClick="0" advTm="5000">
        <p:random/>
      </p:transition>
    </mc:Choice>
    <mc:Fallback>
      <p:transition spd="slow" advClick="0" advTm="5000">
        <p:random/>
      </p:transition>
    </mc:Fallback>
  </mc:AlternateContent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IMG-20250722-WA0046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420673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 advClick="0" advTm="5000">
        <p:random/>
      </p:transition>
    </mc:Choice>
    <mc:Fallback>
      <p:transition spd="slow" advClick="0" advTm="5000">
        <p:random/>
      </p:transition>
    </mc:Fallback>
  </mc:AlternateContent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IMG-20250722-WA0047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051527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 advClick="0" advTm="5000">
        <p:random/>
      </p:transition>
    </mc:Choice>
    <mc:Fallback>
      <p:transition spd="slow" advClick="0" advTm="5000">
        <p:random/>
      </p:transition>
    </mc:Fallback>
  </mc:AlternateContent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IMG-20250722-WA0048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078816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 advClick="0" advTm="5000">
        <p:random/>
      </p:transition>
    </mc:Choice>
    <mc:Fallback>
      <p:transition spd="slow" advClick="0" advTm="5000">
        <p:random/>
      </p:transition>
    </mc:Fallback>
  </mc:AlternateContent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IMG-20250722-WA0049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746118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 advClick="0" advTm="5000">
        <p:random/>
      </p:transition>
    </mc:Choice>
    <mc:Fallback>
      <p:transition spd="slow" advClick="0" advTm="5000">
        <p:random/>
      </p:transition>
    </mc:Fallback>
  </mc:AlternateContent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IMG-20250722-WA0050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934331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 advClick="0" advTm="5000">
        <p:random/>
      </p:transition>
    </mc:Choice>
    <mc:Fallback>
      <p:transition spd="slow" advClick="0" advTm="5000">
        <p:random/>
      </p:transition>
    </mc:Fallback>
  </mc:AlternateContent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IMG-20250722-WA0051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626010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 advClick="0" advTm="5000">
        <p:random/>
      </p:transition>
    </mc:Choice>
    <mc:Fallback>
      <p:transition spd="slow" advClick="0" advTm="5000">
        <p:random/>
      </p:transition>
    </mc:Fallback>
  </mc:AlternateContent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IMG-20250722-WA0052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503596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 advClick="0" advTm="5000">
        <p:random/>
      </p:transition>
    </mc:Choice>
    <mc:Fallback>
      <p:transition spd="slow" advClick="0" advTm="5000">
        <p:random/>
      </p:transition>
    </mc:Fallback>
  </mc:AlternateContent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IMG-20250722-WA0053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978424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 advClick="0" advTm="5000">
        <p:random/>
      </p:transition>
    </mc:Choice>
    <mc:Fallback>
      <p:transition spd="slow" advClick="0" advTm="5000">
        <p:random/>
      </p:transition>
    </mc:Fallback>
  </mc:AlternateContent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IMG-20250722-WA0054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617919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 advClick="0" advTm="5000">
        <p:random/>
      </p:transition>
    </mc:Choice>
    <mc:Fallback>
      <p:transition spd="slow" advClick="0" advTm="5000">
        <p:random/>
      </p:transition>
    </mc:Fallback>
  </mc:AlternateContent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IMG-20250722-WA0055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616789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 advClick="0" advTm="5000">
        <p:random/>
      </p:transition>
    </mc:Choice>
    <mc:Fallback>
      <p:transition spd="slow" advClick="0" advTm="5000">
        <p:random/>
      </p:transition>
    </mc:Fallback>
  </mc:AlternateContent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IMG-20250722-WA0056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488658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 advClick="0" advTm="5000">
        <p:random/>
      </p:transition>
    </mc:Choice>
    <mc:Fallback>
      <p:transition spd="slow" advClick="0" advTm="5000">
        <p:random/>
      </p:transition>
    </mc:Fallback>
  </mc:AlternateContent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IMG-20250722-WA0057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871848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 advClick="0" advTm="5000">
        <p:random/>
      </p:transition>
    </mc:Choice>
    <mc:Fallback>
      <p:transition spd="slow" advClick="0" advTm="5000">
        <p:random/>
      </p:transition>
    </mc:Fallback>
  </mc:AlternateContent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IMG-20250722-WA0058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838860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 advClick="0" advTm="5000">
        <p:random/>
      </p:transition>
    </mc:Choice>
    <mc:Fallback>
      <p:transition spd="slow" advClick="0" advTm="5000">
        <p:random/>
      </p:transition>
    </mc:Fallback>
  </mc:AlternateContent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IMG-20250722-WA0059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339583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 advClick="0" advTm="5000">
        <p:random/>
      </p:transition>
    </mc:Choice>
    <mc:Fallback>
      <p:transition spd="slow" advClick="0" advTm="5000">
        <p:random/>
      </p:transition>
    </mc:Fallback>
  </mc:AlternateContent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IMG-20250722-WA0060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549120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 advClick="0" advTm="5000">
        <p:random/>
      </p:transition>
    </mc:Choice>
    <mc:Fallback>
      <p:transition spd="slow" advClick="0" advTm="5000">
        <p:random/>
      </p:transition>
    </mc:Fallback>
  </mc:AlternateContent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IMG-20250722-WA0061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538620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 advClick="0" advTm="5000">
        <p:random/>
      </p:transition>
    </mc:Choice>
    <mc:Fallback>
      <p:transition spd="slow" advClick="0" advTm="5000">
        <p:random/>
      </p:transition>
    </mc:Fallback>
  </mc:AlternateContent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IMG-20250722-WA0062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483043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 advClick="0" advTm="5000">
        <p:random/>
      </p:transition>
    </mc:Choice>
    <mc:Fallback>
      <p:transition spd="slow" advClick="0" advTm="5000">
        <p:random/>
      </p:transition>
    </mc:Fallback>
  </mc:AlternateContent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IMG-20250722-WA0063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675396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 advClick="0" advTm="5000">
        <p:random/>
      </p:transition>
    </mc:Choice>
    <mc:Fallback>
      <p:transition spd="slow" advClick="0" advTm="5000">
        <p:random/>
      </p:transition>
    </mc:Fallback>
  </mc:AlternateContent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IMG-20250722-WA0064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278749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 advClick="0" advTm="5000">
        <p:random/>
      </p:transition>
    </mc:Choice>
    <mc:Fallback>
      <p:transition spd="slow" advClick="0" advTm="5000">
        <p:random/>
      </p:transition>
    </mc:Fallback>
  </mc:AlternateContent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IMG-20250722-WA0065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207079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 advClick="0" advTm="5000">
        <p:random/>
      </p:transition>
    </mc:Choice>
    <mc:Fallback>
      <p:transition spd="slow" advClick="0" advTm="5000">
        <p:random/>
      </p:transition>
    </mc:Fallback>
  </mc:AlternateContent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IMG-20250722-WA0066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824093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 advClick="0" advTm="5000">
        <p:random/>
      </p:transition>
    </mc:Choice>
    <mc:Fallback>
      <p:transition spd="slow" advClick="0" advTm="5000">
        <p:random/>
      </p:transition>
    </mc:Fallback>
  </mc:AlternateContent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IMG-20250722-WA0067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991840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 advClick="0" advTm="5000">
        <p:random/>
      </p:transition>
    </mc:Choice>
    <mc:Fallback>
      <p:transition spd="slow" advClick="0" advTm="5000">
        <p:random/>
      </p:transition>
    </mc:Fallback>
  </mc:AlternateContent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IMG-20250722-WA0068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534217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 advClick="0" advTm="5000">
        <p:random/>
      </p:transition>
    </mc:Choice>
    <mc:Fallback>
      <p:transition spd="slow" advClick="0" advTm="5000">
        <p:random/>
      </p:transition>
    </mc:Fallback>
  </mc:AlternateContent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IMG-20250722-WA0069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31346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 advClick="0" advTm="5000">
        <p:random/>
      </p:transition>
    </mc:Choice>
    <mc:Fallback>
      <p:transition spd="slow" advClick="0" advTm="5000">
        <p:random/>
      </p:transition>
    </mc:Fallback>
  </mc:AlternateContent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IMG-20250722-WA0070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179944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 advClick="0" advTm="5000">
        <p:random/>
      </p:transition>
    </mc:Choice>
    <mc:Fallback>
      <p:transition spd="slow" advClick="0" advTm="5000">
        <p:random/>
      </p:transition>
    </mc:Fallback>
  </mc:AlternateContent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IMG-20250722-WA0071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226123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 advClick="0" advTm="5000">
        <p:random/>
      </p:transition>
    </mc:Choice>
    <mc:Fallback>
      <p:transition spd="slow" advClick="0" advTm="5000">
        <p:random/>
      </p:transition>
    </mc:Fallback>
  </mc:AlternateContent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IMG-20250722-WA0072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583924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 advClick="0" advTm="5000">
        <p:random/>
      </p:transition>
    </mc:Choice>
    <mc:Fallback>
      <p:transition spd="slow" advClick="0" advTm="5000">
        <p:random/>
      </p:transition>
    </mc:Fallback>
  </mc:AlternateContent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IMG-20250722-WA0073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429480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 advClick="0" advTm="5000">
        <p:random/>
      </p:transition>
    </mc:Choice>
    <mc:Fallback>
      <p:transition spd="slow" advClick="0" advTm="5000">
        <p:random/>
      </p:transition>
    </mc:Fallback>
  </mc:AlternateContent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IMG-20250722-WA0074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004298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 advClick="0" advTm="5000">
        <p:random/>
      </p:transition>
    </mc:Choice>
    <mc:Fallback>
      <p:transition spd="slow" advClick="0" advTm="5000">
        <p:random/>
      </p:transition>
    </mc:Fallback>
  </mc:AlternateContent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IMG-20250722-WA0075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617062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 advClick="0" advTm="5000">
        <p:random/>
      </p:transition>
    </mc:Choice>
    <mc:Fallback>
      <p:transition spd="slow" advClick="0" advTm="5000">
        <p:random/>
      </p:transition>
    </mc:Fallback>
  </mc:AlternateContent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IMG-20250722-WA0076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546350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 advClick="0" advTm="5000">
        <p:random/>
      </p:transition>
    </mc:Choice>
    <mc:Fallback>
      <p:transition spd="slow" advClick="0" advTm="5000">
        <p:random/>
      </p:transition>
    </mc:Fallback>
  </mc:AlternateContent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IMG-20250722-WA0077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638087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 advClick="0" advTm="5000">
        <p:random/>
      </p:transition>
    </mc:Choice>
    <mc:Fallback>
      <p:transition spd="slow" advClick="0" advTm="5000">
        <p:random/>
      </p:transition>
    </mc:Fallback>
  </mc:AlternateContent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IMG-20250722-WA0078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571556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 advClick="0" advTm="5000">
        <p:random/>
      </p:transition>
    </mc:Choice>
    <mc:Fallback>
      <p:transition spd="slow" advClick="0" advTm="5000">
        <p:random/>
      </p:transition>
    </mc:Fallback>
  </mc:AlternateContent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IMG-20250722-WA0079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39504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 advClick="0" advTm="5000">
        <p:random/>
      </p:transition>
    </mc:Choice>
    <mc:Fallback>
      <p:transition spd="slow" advClick="0" advTm="5000">
        <p:random/>
      </p:transition>
    </mc:Fallback>
  </mc:AlternateContent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IMG-20250722-WA0080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823322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 advClick="0" advTm="5000">
        <p:random/>
      </p:transition>
    </mc:Choice>
    <mc:Fallback>
      <p:transition spd="slow" advClick="0" advTm="5000">
        <p:random/>
      </p:transition>
    </mc:Fallback>
  </mc:AlternateContent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IMG-20250722-WA0081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805405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 advClick="0" advTm="5000">
        <p:random/>
      </p:transition>
    </mc:Choice>
    <mc:Fallback>
      <p:transition spd="slow" advClick="0" advTm="5000">
        <p:random/>
      </p:transition>
    </mc:Fallback>
  </mc:AlternateContent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IMG-20250722-WA0082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482586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 advClick="0" advTm="5000">
        <p:random/>
      </p:transition>
    </mc:Choice>
    <mc:Fallback>
      <p:transition spd="slow" advClick="0" advTm="5000">
        <p:random/>
      </p:transition>
    </mc:Fallback>
  </mc:AlternateContent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IMG-20250722-WA0083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035632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 advClick="0" advTm="5000">
        <p:random/>
      </p:transition>
    </mc:Choice>
    <mc:Fallback>
      <p:transition spd="slow" advClick="0" advTm="5000">
        <p:random/>
      </p:transition>
    </mc:Fallback>
  </mc:AlternateContent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IMG-20250722-WA0084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873394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 advClick="0" advTm="5000">
        <p:random/>
      </p:transition>
    </mc:Choice>
    <mc:Fallback>
      <p:transition spd="slow" advClick="0" advTm="5000">
        <p:random/>
      </p:transition>
    </mc:Fallback>
  </mc:AlternateContent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IMG-20250722-WA0085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972115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 advClick="0" advTm="5000">
        <p:random/>
      </p:transition>
    </mc:Choice>
    <mc:Fallback>
      <p:transition spd="slow" advClick="0" advTm="5000">
        <p:random/>
      </p:transition>
    </mc:Fallback>
  </mc:AlternateContent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IMG-20250722-WA0086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2764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 advClick="0" advTm="5000">
        <p:random/>
      </p:transition>
    </mc:Choice>
    <mc:Fallback>
      <p:transition spd="slow" advClick="0" advTm="5000">
        <p:random/>
      </p:transition>
    </mc:Fallback>
  </mc:AlternateContent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IMG-20250722-WA0087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761578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 advClick="0" advTm="5000">
        <p:random/>
      </p:transition>
    </mc:Choice>
    <mc:Fallback>
      <p:transition spd="slow" advClick="0" advTm="5000">
        <p:random/>
      </p:transition>
    </mc:Fallback>
  </mc:AlternateContent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IMG-20250722-WA0088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090991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 advClick="0" advTm="5000">
        <p:random/>
      </p:transition>
    </mc:Choice>
    <mc:Fallback>
      <p:transition spd="slow" advClick="0" advTm="5000">
        <p:random/>
      </p:transition>
    </mc:Fallback>
  </mc:AlternateContent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IMG-20250722-WA0089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866179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 advClick="0" advTm="5000">
        <p:random/>
      </p:transition>
    </mc:Choice>
    <mc:Fallback>
      <p:transition spd="slow" advClick="0" advTm="5000">
        <p:random/>
      </p:transition>
    </mc:Fallback>
  </mc:AlternateContent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IMG-20250722-WA0090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892233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 advClick="0" advTm="5000">
        <p:random/>
      </p:transition>
    </mc:Choice>
    <mc:Fallback>
      <p:transition spd="slow" advClick="0" advTm="5000">
        <p:random/>
      </p:transition>
    </mc:Fallback>
  </mc:AlternateContent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IMG-20250722-WA0091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162001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 advClick="0" advTm="5000">
        <p:random/>
      </p:transition>
    </mc:Choice>
    <mc:Fallback>
      <p:transition spd="slow" advClick="0" advTm="5000">
        <p:random/>
      </p:transition>
    </mc:Fallback>
  </mc:AlternateContent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IMG-20250722-WA0092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153711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 advClick="0" advTm="5000">
        <p:random/>
      </p:transition>
    </mc:Choice>
    <mc:Fallback>
      <p:transition spd="slow" advClick="0" advTm="5000">
        <p:random/>
      </p:transition>
    </mc:Fallback>
  </mc:AlternateContent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IMG-20250722-WA0093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0" y="0"/>
            <a:ext cx="457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569513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 advClick="0" advTm="5000">
        <p:random/>
      </p:transition>
    </mc:Choice>
    <mc:Fallback>
      <p:transition spd="slow" advClick="0" advTm="5000">
        <p:random/>
      </p:transition>
    </mc:Fallback>
  </mc:AlternateContent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IMG-20250722-WA0094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80540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 advClick="0" advTm="5000">
        <p:random/>
      </p:transition>
    </mc:Choice>
    <mc:Fallback>
      <p:transition spd="slow" advClick="0" advTm="5000">
        <p:random/>
      </p:transition>
    </mc:Fallback>
  </mc:AlternateContent>
</p:sld>
</file>

<file path=ppt/slides/slide1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IMG-20250722-WA0095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23776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 advClick="0" advTm="5000">
        <p:random/>
      </p:transition>
    </mc:Choice>
    <mc:Fallback>
      <p:transition spd="slow" advClick="0" advTm="5000">
        <p:random/>
      </p:transition>
    </mc:Fallback>
  </mc:AlternateContent>
</p:sld>
</file>

<file path=ppt/slides/slide1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IMG-20250722-WA0096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567720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 advClick="0" advTm="5000">
        <p:random/>
      </p:transition>
    </mc:Choice>
    <mc:Fallback>
      <p:transition spd="slow" advClick="0" advTm="5000">
        <p:random/>
      </p:transition>
    </mc:Fallback>
  </mc:AlternateContent>
</p:sld>
</file>

<file path=ppt/slides/slide1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IMG-20250722-WA0097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385324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 advClick="0" advTm="5000">
        <p:random/>
      </p:transition>
    </mc:Choice>
    <mc:Fallback>
      <p:transition spd="slow" advClick="0" advTm="5000">
        <p:random/>
      </p:transition>
    </mc:Fallback>
  </mc:AlternateContent>
</p:sld>
</file>

<file path=ppt/slides/slide1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IMG-20250722-WA0098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0" y="0"/>
            <a:ext cx="457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251712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 advClick="0" advTm="5000">
        <p:random/>
      </p:transition>
    </mc:Choice>
    <mc:Fallback>
      <p:transition spd="slow" advClick="0" advTm="5000">
        <p:random/>
      </p:transition>
    </mc:Fallback>
  </mc:AlternateContent>
</p:sld>
</file>

<file path=ppt/slides/slide1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IMG-20250722-WA0099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27591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 advClick="0" advTm="5000">
        <p:random/>
      </p:transition>
    </mc:Choice>
    <mc:Fallback>
      <p:transition spd="slow" advClick="0" advTm="5000">
        <p:random/>
      </p:transition>
    </mc:Fallback>
  </mc:AlternateContent>
</p:sld>
</file>

<file path=ppt/slides/slide1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IMG-20250722-WA0100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223155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 advClick="0" advTm="5000">
        <p:random/>
      </p:transition>
    </mc:Choice>
    <mc:Fallback>
      <p:transition spd="slow" advClick="0" advTm="5000">
        <p:random/>
      </p:transition>
    </mc:Fallback>
  </mc:AlternateContent>
</p:sld>
</file>

<file path=ppt/slides/slide1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IMG-20250722-WA0101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311902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 advClick="0" advTm="5000">
        <p:random/>
      </p:transition>
    </mc:Choice>
    <mc:Fallback>
      <p:transition spd="slow" advClick="0" advTm="5000">
        <p:random/>
      </p:transition>
    </mc:Fallback>
  </mc:AlternateContent>
</p:sld>
</file>

<file path=ppt/slides/slide1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IMG-20250722-WA0102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100160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 advClick="0" advTm="5000">
        <p:random/>
      </p:transition>
    </mc:Choice>
    <mc:Fallback>
      <p:transition spd="slow" advClick="0" advTm="5000">
        <p:random/>
      </p:transition>
    </mc:Fallback>
  </mc:AlternateContent>
</p:sld>
</file>

<file path=ppt/slides/slide1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IMG-20250722-WA0103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259941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 advClick="0" advTm="5000">
        <p:random/>
      </p:transition>
    </mc:Choice>
    <mc:Fallback>
      <p:transition spd="slow" advClick="0" advTm="5000">
        <p:random/>
      </p:transition>
    </mc:Fallback>
  </mc:AlternateContent>
</p:sld>
</file>

<file path=ppt/slides/slide1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IMG-20250722-WA0104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348444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 advClick="0" advTm="5000">
        <p:random/>
      </p:transition>
    </mc:Choice>
    <mc:Fallback>
      <p:transition spd="slow" advClick="0" advTm="5000">
        <p:random/>
      </p:transition>
    </mc:Fallback>
  </mc:AlternateContent>
</p:sld>
</file>

<file path=ppt/slides/slide1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IMG-20250722-WA0105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0" y="0"/>
            <a:ext cx="457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686676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 advClick="0" advTm="5000">
        <p:random/>
      </p:transition>
    </mc:Choice>
    <mc:Fallback>
      <p:transition spd="slow" advClick="0" advTm="5000">
        <p:random/>
      </p:transition>
    </mc:Fallback>
  </mc:AlternateContent>
</p:sld>
</file>

<file path=ppt/slides/slide1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IMG-20250722-WA0106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748374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 advClick="0" advTm="5000">
        <p:random/>
      </p:transition>
    </mc:Choice>
    <mc:Fallback>
      <p:transition spd="slow" advClick="0" advTm="5000">
        <p:random/>
      </p:transition>
    </mc:Fallback>
  </mc:AlternateContent>
</p:sld>
</file>

<file path=ppt/slides/slide1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IMG-20250722-WA0107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791452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 advClick="0" advTm="5000">
        <p:random/>
      </p:transition>
    </mc:Choice>
    <mc:Fallback>
      <p:transition spd="slow" advClick="0" advTm="5000">
        <p:random/>
      </p:transition>
    </mc:Fallback>
  </mc:AlternateContent>
</p:sld>
</file>

<file path=ppt/slides/slide1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IMG-20250722-WA0108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568911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 advClick="0" advTm="5000">
        <p:random/>
      </p:transition>
    </mc:Choice>
    <mc:Fallback>
      <p:transition spd="slow" advClick="0" advTm="5000">
        <p:random/>
      </p:transition>
    </mc:Fallback>
  </mc:AlternateContent>
</p:sld>
</file>

<file path=ppt/slides/slide1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IMG-20250722-WA0109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979536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 advClick="0" advTm="5000">
        <p:random/>
      </p:transition>
    </mc:Choice>
    <mc:Fallback>
      <p:transition spd="slow" advClick="0" advTm="5000">
        <p:random/>
      </p:transition>
    </mc:Fallback>
  </mc:AlternateContent>
</p:sld>
</file>

<file path=ppt/slides/slide1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IMG-20250722-WA0110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392749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 advClick="0" advTm="5000">
        <p:random/>
      </p:transition>
    </mc:Choice>
    <mc:Fallback>
      <p:transition spd="slow" advClick="0" advTm="5000">
        <p:random/>
      </p:transition>
    </mc:Fallback>
  </mc:AlternateContent>
</p:sld>
</file>

<file path=ppt/slides/slide1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IMG-20250722-WA0111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912411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 advClick="0" advTm="5000">
        <p:random/>
      </p:transition>
    </mc:Choice>
    <mc:Fallback>
      <p:transition spd="slow" advClick="0" advTm="5000">
        <p:random/>
      </p:transition>
    </mc:Fallback>
  </mc:AlternateContent>
</p:sld>
</file>

<file path=ppt/slides/slide1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IMG-20250722-WA0112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805640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 advClick="0" advTm="5000">
        <p:random/>
      </p:transition>
    </mc:Choice>
    <mc:Fallback>
      <p:transition spd="slow" advClick="0" advTm="5000">
        <p:random/>
      </p:transition>
    </mc:Fallback>
  </mc:AlternateContent>
</p:sld>
</file>

<file path=ppt/slides/slide1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IMG-20250722-WA0113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215151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 advClick="0" advTm="5000">
        <p:random/>
      </p:transition>
    </mc:Choice>
    <mc:Fallback>
      <p:transition spd="slow" advClick="0" advTm="5000">
        <p:random/>
      </p:transition>
    </mc:Fallback>
  </mc:AlternateContent>
</p:sld>
</file>

<file path=ppt/slides/slide1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IMG-20250722-WA0114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648611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 advClick="0" advTm="5000">
        <p:random/>
      </p:transition>
    </mc:Choice>
    <mc:Fallback>
      <p:transition spd="slow" advClick="0" advTm="5000">
        <p:random/>
      </p:transition>
    </mc:Fallback>
  </mc:AlternateContent>
</p:sld>
</file>

<file path=ppt/slides/slide1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IMG-20250722-WA0115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660116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 advClick="0" advTm="5000">
        <p:random/>
      </p:transition>
    </mc:Choice>
    <mc:Fallback>
      <p:transition spd="slow" advClick="0" advTm="5000">
        <p:random/>
      </p:transition>
    </mc:Fallback>
  </mc:AlternateContent>
</p:sld>
</file>

<file path=ppt/slides/slide1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IMG-20250722-WA0116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162796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 advClick="0" advTm="5000">
        <p:random/>
      </p:transition>
    </mc:Choice>
    <mc:Fallback>
      <p:transition spd="slow" advClick="0" advTm="5000">
        <p:random/>
      </p:transition>
    </mc:Fallback>
  </mc:AlternateContent>
</p:sld>
</file>

<file path=ppt/slides/slide1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IMG-20250722-WA0117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979488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 advClick="0" advTm="5000">
        <p:random/>
      </p:transition>
    </mc:Choice>
    <mc:Fallback>
      <p:transition spd="slow" advClick="0" advTm="5000">
        <p:random/>
      </p:transition>
    </mc:Fallback>
  </mc:AlternateContent>
</p:sld>
</file>

<file path=ppt/slides/slide1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IMG-20250722-WA0118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562147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 advClick="0" advTm="5000">
        <p:random/>
      </p:transition>
    </mc:Choice>
    <mc:Fallback>
      <p:transition spd="slow" advClick="0" advTm="5000">
        <p:random/>
      </p:transition>
    </mc:Fallback>
  </mc:AlternateContent>
</p:sld>
</file>

<file path=ppt/slides/slide1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IMG-20250722-WA0119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009963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 advClick="0" advTm="5000">
        <p:random/>
      </p:transition>
    </mc:Choice>
    <mc:Fallback>
      <p:transition spd="slow" advClick="0" advTm="5000">
        <p:random/>
      </p:transition>
    </mc:Fallback>
  </mc:AlternateContent>
</p:sld>
</file>

<file path=ppt/slides/slide1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IMG-20250722-WA0120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257971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 advClick="0" advTm="5000">
        <p:random/>
      </p:transition>
    </mc:Choice>
    <mc:Fallback>
      <p:transition spd="slow" advClick="0" advTm="5000">
        <p:random/>
      </p:transition>
    </mc:Fallback>
  </mc:AlternateContent>
</p:sld>
</file>

<file path=ppt/slides/slide1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IMG-20250722-WA0121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729512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 advClick="0" advTm="5000">
        <p:random/>
      </p:transition>
    </mc:Choice>
    <mc:Fallback>
      <p:transition spd="slow" advClick="0" advTm="5000">
        <p:random/>
      </p:transition>
    </mc:Fallback>
  </mc:AlternateContent>
</p:sld>
</file>

<file path=ppt/slides/slide1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IMG-20250722-WA0122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422643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 advClick="0" advTm="5000">
        <p:random/>
      </p:transition>
    </mc:Choice>
    <mc:Fallback>
      <p:transition spd="slow" advClick="0" advTm="5000">
        <p:random/>
      </p:transition>
    </mc:Fallback>
  </mc:AlternateContent>
</p:sld>
</file>

<file path=ppt/slides/slide1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IMG-20250722-WA0123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418254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 advClick="0" advTm="5000">
        <p:random/>
      </p:transition>
    </mc:Choice>
    <mc:Fallback>
      <p:transition spd="slow" advClick="0" advTm="5000">
        <p:random/>
      </p:transition>
    </mc:Fallback>
  </mc:AlternateContent>
</p:sld>
</file>

<file path=ppt/slides/slide1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IMG-20250722-WA0124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174364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 advClick="0" advTm="5000">
        <p:random/>
      </p:transition>
    </mc:Choice>
    <mc:Fallback>
      <p:transition spd="slow" advClick="0" advTm="5000">
        <p:random/>
      </p:transition>
    </mc:Fallback>
  </mc:AlternateContent>
</p:sld>
</file>

<file path=ppt/slides/slide1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IMG-20250722-WA0125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496416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 advClick="0" advTm="5000">
        <p:random/>
      </p:transition>
    </mc:Choice>
    <mc:Fallback>
      <p:transition spd="slow" advClick="0" advTm="5000">
        <p:random/>
      </p:transition>
    </mc:Fallback>
  </mc:AlternateContent>
</p:sld>
</file>

<file path=ppt/slides/slide1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IMG-20250722-WA0126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183752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 advClick="0" advTm="5000">
        <p:random/>
      </p:transition>
    </mc:Choice>
    <mc:Fallback>
      <p:transition spd="slow" advClick="0" advTm="5000">
        <p:random/>
      </p:transition>
    </mc:Fallback>
  </mc:AlternateContent>
</p:sld>
</file>

<file path=ppt/slides/slide1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IMG-20250722-WA0127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263572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 advClick="0" advTm="5000">
        <p:random/>
      </p:transition>
    </mc:Choice>
    <mc:Fallback>
      <p:transition spd="slow" advClick="0" advTm="5000">
        <p:random/>
      </p:transition>
    </mc:Fallback>
  </mc:AlternateContent>
</p:sld>
</file>

<file path=ppt/slides/slide1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IMG-20250722-WA0128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900431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 advClick="0" advTm="5000">
        <p:random/>
      </p:transition>
    </mc:Choice>
    <mc:Fallback>
      <p:transition spd="slow" advClick="0" advTm="5000">
        <p:random/>
      </p:transition>
    </mc:Fallback>
  </mc:AlternateContent>
</p:sld>
</file>

<file path=ppt/slides/slide1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IMG-20250722-WA0129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41244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 advClick="0" advTm="5000">
        <p:random/>
      </p:transition>
    </mc:Choice>
    <mc:Fallback>
      <p:transition spd="slow" advClick="0" advTm="5000">
        <p:random/>
      </p:transition>
    </mc:Fallback>
  </mc:AlternateContent>
</p:sld>
</file>

<file path=ppt/slides/slide1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IMG-20250722-WA0130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332409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 advClick="0" advTm="5000">
        <p:random/>
      </p:transition>
    </mc:Choice>
    <mc:Fallback>
      <p:transition spd="slow" advClick="0" advTm="5000">
        <p:random/>
      </p:transition>
    </mc:Fallback>
  </mc:AlternateContent>
</p:sld>
</file>

<file path=ppt/slides/slide1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IMG-20250722-WA0131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788435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 advClick="0" advTm="5000">
        <p:random/>
      </p:transition>
    </mc:Choice>
    <mc:Fallback>
      <p:transition spd="slow" advClick="0" advTm="5000">
        <p:random/>
      </p:transition>
    </mc:Fallback>
  </mc:AlternateContent>
</p:sld>
</file>

<file path=ppt/slides/slide1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IMG-20250722-WA0132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518457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 advClick="0" advTm="5000">
        <p:random/>
      </p:transition>
    </mc:Choice>
    <mc:Fallback>
      <p:transition spd="slow" advClick="0" advTm="5000">
        <p:random/>
      </p:transition>
    </mc:Fallback>
  </mc:AlternateContent>
</p:sld>
</file>

<file path=ppt/slides/slide1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IMG-20250722-WA0133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439117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 advClick="0" advTm="5000">
        <p:random/>
      </p:transition>
    </mc:Choice>
    <mc:Fallback>
      <p:transition spd="slow" advClick="0" advTm="5000">
        <p:random/>
      </p:transition>
    </mc:Fallback>
  </mc:AlternateContent>
</p:sld>
</file>

<file path=ppt/slides/slide1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IMG-20250722-WA0134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82564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 advClick="0" advTm="5000">
        <p:random/>
      </p:transition>
    </mc:Choice>
    <mc:Fallback>
      <p:transition spd="slow" advClick="0" advTm="5000">
        <p:random/>
      </p:transition>
    </mc:Fallback>
  </mc:AlternateContent>
</p:sld>
</file>

<file path=ppt/slides/slide1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IMG-20250722-WA0135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780937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 advClick="0" advTm="5000">
        <p:random/>
      </p:transition>
    </mc:Choice>
    <mc:Fallback>
      <p:transition spd="slow" advClick="0" advTm="5000">
        <p:random/>
      </p:transition>
    </mc:Fallback>
  </mc:AlternateContent>
</p:sld>
</file>

<file path=ppt/slides/slide1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IMG-20250722-WA0136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031255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 advClick="0" advTm="5000">
        <p:random/>
      </p:transition>
    </mc:Choice>
    <mc:Fallback>
      <p:transition spd="slow" advClick="0" advTm="5000">
        <p:random/>
      </p:transition>
    </mc:Fallback>
  </mc:AlternateContent>
</p:sld>
</file>

<file path=ppt/slides/slide1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IMG-20250722-WA0137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675507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 advClick="0" advTm="5000">
        <p:random/>
      </p:transition>
    </mc:Choice>
    <mc:Fallback>
      <p:transition spd="slow" advClick="0" advTm="5000">
        <p:random/>
      </p:transition>
    </mc:Fallback>
  </mc:AlternateContent>
</p:sld>
</file>

<file path=ppt/slides/slide1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IMG-20250722-WA0138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645789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 advClick="0" advTm="5000">
        <p:random/>
      </p:transition>
    </mc:Choice>
    <mc:Fallback>
      <p:transition spd="slow" advClick="0" advTm="5000">
        <p:random/>
      </p:transition>
    </mc:Fallback>
  </mc:AlternateContent>
</p:sld>
</file>

<file path=ppt/slides/slide1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IMG-20250722-WA0139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621141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 advClick="0" advTm="5000">
        <p:random/>
      </p:transition>
    </mc:Choice>
    <mc:Fallback>
      <p:transition spd="slow" advClick="0" advTm="5000">
        <p:random/>
      </p:transition>
    </mc:Fallback>
  </mc:AlternateContent>
</p:sld>
</file>

<file path=ppt/slides/slide1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IMG-20250722-WA0140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565829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 advClick="0" advTm="5000">
        <p:random/>
      </p:transition>
    </mc:Choice>
    <mc:Fallback>
      <p:transition spd="slow" advClick="0" advTm="5000">
        <p:random/>
      </p:transition>
    </mc:Fallback>
  </mc:AlternateContent>
</p:sld>
</file>

<file path=ppt/slides/slide1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IMG-20250722-WA0141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297267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 advClick="0" advTm="5000">
        <p:random/>
      </p:transition>
    </mc:Choice>
    <mc:Fallback>
      <p:transition spd="slow" advClick="0" advTm="5000">
        <p:random/>
      </p:transition>
    </mc:Fallback>
  </mc:AlternateContent>
</p:sld>
</file>

<file path=ppt/slides/slide1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IMG-20250722-WA0142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737314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 advClick="0" advTm="5000">
        <p:random/>
      </p:transition>
    </mc:Choice>
    <mc:Fallback>
      <p:transition spd="slow" advClick="0" advTm="5000">
        <p:random/>
      </p:transition>
    </mc:Fallback>
  </mc:AlternateContent>
</p:sld>
</file>

<file path=ppt/slides/slide1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IMG-20250722-WA0143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43738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 advClick="0" advTm="5000">
        <p:random/>
      </p:transition>
    </mc:Choice>
    <mc:Fallback>
      <p:transition spd="slow" advClick="0" advTm="5000">
        <p:random/>
      </p:transition>
    </mc:Fallback>
  </mc:AlternateContent>
</p:sld>
</file>

<file path=ppt/slides/slide1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IMG-20250722-WA0144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608011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 advClick="0" advTm="5000">
        <p:random/>
      </p:transition>
    </mc:Choice>
    <mc:Fallback>
      <p:transition spd="slow" advClick="0" advTm="5000">
        <p:random/>
      </p:transition>
    </mc:Fallback>
  </mc:AlternateContent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16</Words>
  <Application>Microsoft Office PowerPoint</Application>
  <PresentationFormat>Grand écran</PresentationFormat>
  <Paragraphs>3</Paragraphs>
  <Slides>191</Slides>
  <Notes>0</Notes>
  <HiddenSlides>0</HiddenSlides>
  <MMClips>1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191</vt:i4>
      </vt:variant>
    </vt:vector>
  </HeadingPairs>
  <TitlesOfParts>
    <vt:vector size="195" baseType="lpstr">
      <vt:lpstr>Arial</vt:lpstr>
      <vt:lpstr>Calibri</vt:lpstr>
      <vt:lpstr>Calibri Light</vt:lpstr>
      <vt:lpstr>Thème Office</vt:lpstr>
      <vt:lpstr>CHANTIER DE THEATRE COMMUNAUTAIRE DE ZIGLA POLACE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CHANTIER DE THEATRE COMMUNAUTAIRE DE ZIGLA POLACE</dc:title>
  <dc:creator>prosper kompaore</dc:creator>
  <cp:lastModifiedBy>prosper kompaore</cp:lastModifiedBy>
  <cp:revision>1</cp:revision>
  <dcterms:created xsi:type="dcterms:W3CDTF">2025-07-22T23:03:38Z</dcterms:created>
  <dcterms:modified xsi:type="dcterms:W3CDTF">2025-07-22T23:04:08Z</dcterms:modified>
</cp:coreProperties>
</file>