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57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viewProps" Target="viewProps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theme" Target="theme/theme1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tableStyles" Target="tableStyles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752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55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379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540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632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242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741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963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642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953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805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D65B-B953-453A-81A9-546555EB390C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E37FE-0D2E-4F89-BED5-05F43007F2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5725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500" advClick="0" advTm="3000">
        <p:random/>
      </p:transition>
    </mc:Choice>
    <mc:Fallback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jp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jp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jp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jpg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g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jp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jp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jp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jp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jpg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jpg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jp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jp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jp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jpg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jp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jpg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jpg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jpg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jpg"/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jpg"/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jpg"/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jpg"/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jpg"/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jpg"/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jpg"/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jpg"/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jpg"/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jpg"/><Relationship Id="rId1" Type="http://schemas.openxmlformats.org/officeDocument/2006/relationships/slideLayout" Target="../slideLayouts/slideLayout7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jpg"/><Relationship Id="rId1" Type="http://schemas.openxmlformats.org/officeDocument/2006/relationships/slideLayout" Target="../slideLayouts/slideLayout7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jpg"/><Relationship Id="rId1" Type="http://schemas.openxmlformats.org/officeDocument/2006/relationships/slideLayout" Target="../slideLayouts/slideLayout7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jpg"/><Relationship Id="rId1" Type="http://schemas.openxmlformats.org/officeDocument/2006/relationships/slideLayout" Target="../slideLayouts/slideLayout7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jpg"/><Relationship Id="rId1" Type="http://schemas.openxmlformats.org/officeDocument/2006/relationships/slideLayout" Target="../slideLayouts/slideLayout7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jpg"/><Relationship Id="rId1" Type="http://schemas.openxmlformats.org/officeDocument/2006/relationships/slideLayout" Target="../slideLayouts/slideLayout7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jpg"/><Relationship Id="rId1" Type="http://schemas.openxmlformats.org/officeDocument/2006/relationships/slideLayout" Target="../slideLayouts/slideLayout7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jpg"/><Relationship Id="rId1" Type="http://schemas.openxmlformats.org/officeDocument/2006/relationships/slideLayout" Target="../slideLayouts/slideLayout7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jpg"/><Relationship Id="rId1" Type="http://schemas.openxmlformats.org/officeDocument/2006/relationships/slideLayout" Target="../slideLayouts/slideLayout7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jpg"/><Relationship Id="rId1" Type="http://schemas.openxmlformats.org/officeDocument/2006/relationships/slideLayout" Target="../slideLayouts/slideLayout7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jpg"/><Relationship Id="rId1" Type="http://schemas.openxmlformats.org/officeDocument/2006/relationships/slideLayout" Target="../slideLayouts/slideLayout7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jpg"/><Relationship Id="rId1" Type="http://schemas.openxmlformats.org/officeDocument/2006/relationships/slideLayout" Target="../slideLayouts/slideLayout7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jpg"/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jpg"/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jpg"/><Relationship Id="rId1" Type="http://schemas.openxmlformats.org/officeDocument/2006/relationships/slideLayout" Target="../slideLayouts/slideLayout7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jpg"/><Relationship Id="rId1" Type="http://schemas.openxmlformats.org/officeDocument/2006/relationships/slideLayout" Target="../slideLayouts/slideLayout7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jpg"/><Relationship Id="rId1" Type="http://schemas.openxmlformats.org/officeDocument/2006/relationships/slideLayout" Target="../slideLayouts/slideLayout7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jpg"/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jpg"/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jpg"/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jpg"/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jpg"/><Relationship Id="rId1" Type="http://schemas.openxmlformats.org/officeDocument/2006/relationships/slideLayout" Target="../slideLayouts/slideLayout7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jpg"/><Relationship Id="rId1" Type="http://schemas.openxmlformats.org/officeDocument/2006/relationships/slideLayout" Target="../slideLayouts/slideLayout7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jpg"/><Relationship Id="rId1" Type="http://schemas.openxmlformats.org/officeDocument/2006/relationships/slideLayout" Target="../slideLayouts/slideLayout7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jpg"/><Relationship Id="rId1" Type="http://schemas.openxmlformats.org/officeDocument/2006/relationships/slideLayout" Target="../slideLayouts/slideLayout7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jpg"/><Relationship Id="rId1" Type="http://schemas.openxmlformats.org/officeDocument/2006/relationships/slideLayout" Target="../slideLayouts/slideLayout7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jpg"/><Relationship Id="rId1" Type="http://schemas.openxmlformats.org/officeDocument/2006/relationships/slideLayout" Target="../slideLayouts/slideLayout7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jpg"/><Relationship Id="rId1" Type="http://schemas.openxmlformats.org/officeDocument/2006/relationships/slideLayout" Target="../slideLayouts/slideLayout7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jpg"/><Relationship Id="rId1" Type="http://schemas.openxmlformats.org/officeDocument/2006/relationships/slideLayout" Target="../slideLayouts/slideLayout7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jpg"/><Relationship Id="rId1" Type="http://schemas.openxmlformats.org/officeDocument/2006/relationships/slideLayout" Target="../slideLayouts/slideLayout7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jpg"/><Relationship Id="rId1" Type="http://schemas.openxmlformats.org/officeDocument/2006/relationships/slideLayout" Target="../slideLayouts/slideLayout7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jpg"/><Relationship Id="rId1" Type="http://schemas.openxmlformats.org/officeDocument/2006/relationships/slideLayout" Target="../slideLayouts/slideLayout7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jpg"/><Relationship Id="rId1" Type="http://schemas.openxmlformats.org/officeDocument/2006/relationships/slideLayout" Target="../slideLayouts/slideLayout7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jpg"/><Relationship Id="rId1" Type="http://schemas.openxmlformats.org/officeDocument/2006/relationships/slideLayout" Target="../slideLayouts/slideLayout7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jpg"/><Relationship Id="rId1" Type="http://schemas.openxmlformats.org/officeDocument/2006/relationships/slideLayout" Target="../slideLayouts/slideLayout7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jpg"/><Relationship Id="rId1" Type="http://schemas.openxmlformats.org/officeDocument/2006/relationships/slideLayout" Target="../slideLayouts/slideLayout7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jpg"/><Relationship Id="rId1" Type="http://schemas.openxmlformats.org/officeDocument/2006/relationships/slideLayout" Target="../slideLayouts/slideLayout7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jpg"/><Relationship Id="rId1" Type="http://schemas.openxmlformats.org/officeDocument/2006/relationships/slideLayout" Target="../slideLayouts/slideLayout7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jpg"/><Relationship Id="rId1" Type="http://schemas.openxmlformats.org/officeDocument/2006/relationships/slideLayout" Target="../slideLayouts/slideLayout7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jpg"/><Relationship Id="rId1" Type="http://schemas.openxmlformats.org/officeDocument/2006/relationships/slideLayout" Target="../slideLayouts/slideLayout7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jpg"/><Relationship Id="rId1" Type="http://schemas.openxmlformats.org/officeDocument/2006/relationships/slideLayout" Target="../slideLayouts/slideLayout7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.jpg"/><Relationship Id="rId1" Type="http://schemas.openxmlformats.org/officeDocument/2006/relationships/slideLayout" Target="../slideLayouts/slideLayout7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.jpg"/><Relationship Id="rId1" Type="http://schemas.openxmlformats.org/officeDocument/2006/relationships/slideLayout" Target="../slideLayouts/slideLayout7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jpg"/><Relationship Id="rId1" Type="http://schemas.openxmlformats.org/officeDocument/2006/relationships/slideLayout" Target="../slideLayouts/slideLayout7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.jpg"/><Relationship Id="rId1" Type="http://schemas.openxmlformats.org/officeDocument/2006/relationships/slideLayout" Target="../slideLayouts/slideLayout7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jpg"/><Relationship Id="rId1" Type="http://schemas.openxmlformats.org/officeDocument/2006/relationships/slideLayout" Target="../slideLayouts/slideLayout7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jpg"/><Relationship Id="rId1" Type="http://schemas.openxmlformats.org/officeDocument/2006/relationships/slideLayout" Target="../slideLayouts/slideLayout7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7.jpg"/><Relationship Id="rId1" Type="http://schemas.openxmlformats.org/officeDocument/2006/relationships/slideLayout" Target="../slideLayouts/slideLayout7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jpg"/><Relationship Id="rId1" Type="http://schemas.openxmlformats.org/officeDocument/2006/relationships/slideLayout" Target="../slideLayouts/slideLayout7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.jpg"/><Relationship Id="rId1" Type="http://schemas.openxmlformats.org/officeDocument/2006/relationships/slideLayout" Target="../slideLayouts/slideLayout7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jpg"/><Relationship Id="rId1" Type="http://schemas.openxmlformats.org/officeDocument/2006/relationships/slideLayout" Target="../slideLayouts/slideLayout7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jpg"/><Relationship Id="rId1" Type="http://schemas.openxmlformats.org/officeDocument/2006/relationships/slideLayout" Target="../slideLayouts/slideLayout7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jpg"/><Relationship Id="rId1" Type="http://schemas.openxmlformats.org/officeDocument/2006/relationships/slideLayout" Target="../slideLayouts/slideLayout7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jpg"/><Relationship Id="rId1" Type="http://schemas.openxmlformats.org/officeDocument/2006/relationships/slideLayout" Target="../slideLayouts/slideLayout7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jpg"/><Relationship Id="rId1" Type="http://schemas.openxmlformats.org/officeDocument/2006/relationships/slideLayout" Target="../slideLayouts/slideLayout7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jpg"/><Relationship Id="rId1" Type="http://schemas.openxmlformats.org/officeDocument/2006/relationships/slideLayout" Target="../slideLayouts/slideLayout7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jpg"/><Relationship Id="rId1" Type="http://schemas.openxmlformats.org/officeDocument/2006/relationships/slideLayout" Target="../slideLayouts/slideLayout7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jpg"/><Relationship Id="rId1" Type="http://schemas.openxmlformats.org/officeDocument/2006/relationships/slideLayout" Target="../slideLayouts/slideLayout7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jpg"/><Relationship Id="rId1" Type="http://schemas.openxmlformats.org/officeDocument/2006/relationships/slideLayout" Target="../slideLayouts/slideLayout7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jpg"/><Relationship Id="rId1" Type="http://schemas.openxmlformats.org/officeDocument/2006/relationships/slideLayout" Target="../slideLayouts/slideLayout7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jpg"/><Relationship Id="rId1" Type="http://schemas.openxmlformats.org/officeDocument/2006/relationships/slideLayout" Target="../slideLayouts/slideLayout7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jpg"/><Relationship Id="rId1" Type="http://schemas.openxmlformats.org/officeDocument/2006/relationships/slideLayout" Target="../slideLayouts/slideLayout7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jpg"/><Relationship Id="rId1" Type="http://schemas.openxmlformats.org/officeDocument/2006/relationships/slideLayout" Target="../slideLayouts/slideLayout7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.jpg"/><Relationship Id="rId1" Type="http://schemas.openxmlformats.org/officeDocument/2006/relationships/slideLayout" Target="../slideLayouts/slideLayout7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jpg"/><Relationship Id="rId1" Type="http://schemas.openxmlformats.org/officeDocument/2006/relationships/slideLayout" Target="../slideLayouts/slideLayout7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jpg"/><Relationship Id="rId1" Type="http://schemas.openxmlformats.org/officeDocument/2006/relationships/slideLayout" Target="../slideLayouts/slideLayout7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jpg"/><Relationship Id="rId1" Type="http://schemas.openxmlformats.org/officeDocument/2006/relationships/slideLayout" Target="../slideLayouts/slideLayout7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jpg"/><Relationship Id="rId1" Type="http://schemas.openxmlformats.org/officeDocument/2006/relationships/slideLayout" Target="../slideLayouts/slideLayout7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jpg"/><Relationship Id="rId1" Type="http://schemas.openxmlformats.org/officeDocument/2006/relationships/slideLayout" Target="../slideLayouts/slideLayout7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CHANTIER DE THEATRE COMMUNAUTAIRE DE MANGALE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41230" y="3916363"/>
            <a:ext cx="9144000" cy="1655762"/>
          </a:xfrm>
        </p:spPr>
        <p:txBody>
          <a:bodyPr/>
          <a:lstStyle/>
          <a:p>
            <a:r>
              <a:rPr lang="fr-FR" dirty="0" smtClean="0"/>
              <a:t>Du 5 au 14 avril 2025</a:t>
            </a:r>
          </a:p>
          <a:p>
            <a:r>
              <a:rPr lang="fr-FR" dirty="0" smtClean="0"/>
              <a:t>par prosper kompaore</a:t>
            </a:r>
            <a:endParaRPr lang="fr-FR" dirty="0"/>
          </a:p>
        </p:txBody>
      </p:sp>
      <p:pic>
        <p:nvPicPr>
          <p:cNvPr id="4" name="Ali Farka Touré _ Toumani Diabaté - Ali _ Toumani (Full Album)-m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9618" y="1482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18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2439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45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23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99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7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37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80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39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29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8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71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2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614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1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8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71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12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35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4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73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78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88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8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469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03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7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53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2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53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2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34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05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78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71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28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00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69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05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05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9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74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666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6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6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3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57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9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2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504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02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88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6-WA006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7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2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23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71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5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16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08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96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50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29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99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40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02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89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61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9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24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39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86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43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16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25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47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90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31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59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05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54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0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53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07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6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39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7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50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83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3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76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192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6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12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9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3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63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23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47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94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38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67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01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6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167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679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82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1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96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24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65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02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33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89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45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024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1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00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TC de Mangale  20250409-WA00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62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1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31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57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0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25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70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6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19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8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93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73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98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63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62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92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21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17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39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3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89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90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22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56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9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9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80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4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1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14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14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574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58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73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47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45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38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27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0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0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13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4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50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9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01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81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1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63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07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608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1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1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391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7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98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61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56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52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12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82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8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37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33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62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2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78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92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2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51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75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34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5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54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18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18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09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92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66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59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026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25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957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3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9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14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38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14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976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13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63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79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41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55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9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0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2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23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61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43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9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8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8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98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72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85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6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6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543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0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06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05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2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49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538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65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17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722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0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016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60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92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94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56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5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6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4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3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43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75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80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47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2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64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1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74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17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0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7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65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80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8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66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64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1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40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6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63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2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43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20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94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379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3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1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54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623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1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62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06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20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2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1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87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4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25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64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2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26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60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49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3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75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2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36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5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07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57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7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43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49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05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290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52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90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13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6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4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93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3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34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80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37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19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06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59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729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7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4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8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99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8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74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8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28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8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48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8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14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-20250722-WA058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3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:random/>
      </p:transition>
    </mc:Choice>
    <mc:Fallback>
      <p:transition spd="slow" advClick="0" advTm="3000">
        <p:random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</Words>
  <Application>Microsoft Office PowerPoint</Application>
  <PresentationFormat>Grand écran</PresentationFormat>
  <Paragraphs>3</Paragraphs>
  <Slides>329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329</vt:i4>
      </vt:variant>
    </vt:vector>
  </HeadingPairs>
  <TitlesOfParts>
    <vt:vector size="333" baseType="lpstr">
      <vt:lpstr>Arial</vt:lpstr>
      <vt:lpstr>Calibri</vt:lpstr>
      <vt:lpstr>Calibri Light</vt:lpstr>
      <vt:lpstr>Thème Office</vt:lpstr>
      <vt:lpstr>CHANTIER DE THEATRE COMMUNAUTAIRE DE MANGALE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CHANTIER DE THEATRE COMMUNAUTAIRE DE MANGALE</dc:title>
  <dc:creator>prosper kompaore</dc:creator>
  <cp:lastModifiedBy>prosper kompaore</cp:lastModifiedBy>
  <cp:revision>2</cp:revision>
  <dcterms:created xsi:type="dcterms:W3CDTF">2025-07-22T22:52:21Z</dcterms:created>
  <dcterms:modified xsi:type="dcterms:W3CDTF">2025-07-23T09:00:12Z</dcterms:modified>
</cp:coreProperties>
</file>